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7" r:id="rId5"/>
    <p:sldMasterId id="2147483680" r:id="rId6"/>
    <p:sldMasterId id="2147483831" r:id="rId7"/>
  </p:sldMasterIdLst>
  <p:notesMasterIdLst>
    <p:notesMasterId r:id="rId20"/>
  </p:notesMasterIdLst>
  <p:sldIdLst>
    <p:sldId id="8853" r:id="rId8"/>
    <p:sldId id="2142532815" r:id="rId9"/>
    <p:sldId id="2142532800" r:id="rId10"/>
    <p:sldId id="8857" r:id="rId11"/>
    <p:sldId id="261" r:id="rId12"/>
    <p:sldId id="262" r:id="rId13"/>
    <p:sldId id="2142532807" r:id="rId14"/>
    <p:sldId id="2142532816" r:id="rId15"/>
    <p:sldId id="2142532818" r:id="rId16"/>
    <p:sldId id="449" r:id="rId17"/>
    <p:sldId id="2142532805" r:id="rId18"/>
    <p:sldId id="214253281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y, Sreya" initials="DS" lastIdx="1" clrIdx="0">
    <p:extLst>
      <p:ext uri="{19B8F6BF-5375-455C-9EA6-DF929625EA0E}">
        <p15:presenceInfo xmlns:p15="http://schemas.microsoft.com/office/powerpoint/2012/main" userId="S::sreya.dey01@sap.com::6ad53755-514c-4e2b-9d9a-136f2fa87f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7790B-0626-1E4E-A2B5-E3A72648D079}" v="4" dt="2021-02-01T03:38:32.603"/>
    <p1510:client id="{674B448A-A90A-4CC6-ADFF-2F64CED84026}" v="24" dt="2021-03-24T05:41:17.955"/>
    <p1510:client id="{B4C528B3-936C-4A7B-BD58-CF61520B0F0B}" v="2" dt="2021-03-23T06:58:55.306"/>
    <p1510:client id="{BF86E225-A82E-4327-AB93-8F61A37B6324}" v="166" dt="2021-03-23T14:25:25.740"/>
    <p1510:client id="{EF61220E-0F96-409A-8240-FEC8C65E52B7}" v="11" dt="2021-02-01T01:51:16.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D8E9-16B6-874D-B3B4-867F9FB5ED44}" type="datetimeFigureOut">
              <a:rPr lang="en-US" smtClean="0"/>
              <a:t>3/24/21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CA157-FA15-184A-A6BF-D88B1B3CB161}" type="slidenum">
              <a:rPr lang="en-US" smtClean="0"/>
              <a:t>‹#›</a:t>
            </a:fld>
            <a:endParaRPr lang="en-US"/>
          </a:p>
        </p:txBody>
      </p:sp>
    </p:spTree>
    <p:extLst>
      <p:ext uri="{BB962C8B-B14F-4D97-AF65-F5344CB8AC3E}">
        <p14:creationId xmlns:p14="http://schemas.microsoft.com/office/powerpoint/2010/main" val="379049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spcBef>
                <a:spcPct val="50000"/>
              </a:spcBef>
              <a:spcAft>
                <a:spcPct val="0"/>
              </a:spcAft>
              <a:buClr>
                <a:srgbClr val="F0AB00"/>
              </a:buClr>
              <a:buSzPct val="80000"/>
            </a:pPr>
            <a:endParaRPr lang="en-AU" sz="1200" kern="0" dirty="0">
              <a:solidFill>
                <a:schemeClr val="bg2">
                  <a:lumMod val="25000"/>
                </a:schemeClr>
              </a:solidFill>
              <a:latin typeface="Arial"/>
              <a:ea typeface="Arial Unicode MS" pitchFamily="34" charset="-128"/>
              <a:cs typeface="Arial Unicode MS" pitchFamily="34" charset="-128"/>
            </a:endParaRPr>
          </a:p>
        </p:txBody>
      </p:sp>
      <p:sp>
        <p:nvSpPr>
          <p:cNvPr id="4" name="Slide Number Placeholder 3"/>
          <p:cNvSpPr>
            <a:spLocks noGrp="1"/>
          </p:cNvSpPr>
          <p:nvPr>
            <p:ph type="sldNum" sz="quarter" idx="5"/>
          </p:nvPr>
        </p:nvSpPr>
        <p:spPr/>
        <p:txBody>
          <a:bodyPr/>
          <a:lstStyle/>
          <a:p>
            <a:fld id="{74BCA157-FA15-184A-A6BF-D88B1B3CB161}" type="slidenum">
              <a:rPr lang="en-US" smtClean="0"/>
              <a:t>2</a:t>
            </a:fld>
            <a:endParaRPr lang="en-US"/>
          </a:p>
        </p:txBody>
      </p:sp>
    </p:spTree>
    <p:extLst>
      <p:ext uri="{BB962C8B-B14F-4D97-AF65-F5344CB8AC3E}">
        <p14:creationId xmlns:p14="http://schemas.microsoft.com/office/powerpoint/2010/main" val="413547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spcBef>
                <a:spcPct val="50000"/>
              </a:spcBef>
              <a:spcAft>
                <a:spcPct val="0"/>
              </a:spcAft>
              <a:buClr>
                <a:srgbClr val="F0AB00"/>
              </a:buClr>
              <a:buSzPct val="80000"/>
            </a:pPr>
            <a:endParaRPr lang="en-AU" sz="1200" kern="0">
              <a:solidFill>
                <a:schemeClr val="bg2">
                  <a:lumMod val="25000"/>
                </a:schemeClr>
              </a:solidFill>
              <a:latin typeface="Arial"/>
              <a:ea typeface="Arial Unicode MS" pitchFamily="34" charset="-128"/>
              <a:cs typeface="Arial Unicode MS" pitchFamily="34"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CA157-FA15-184A-A6BF-D88B1B3CB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84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spcBef>
                <a:spcPct val="50000"/>
              </a:spcBef>
              <a:spcAft>
                <a:spcPct val="0"/>
              </a:spcAft>
              <a:buClr>
                <a:srgbClr val="F0AB00"/>
              </a:buClr>
              <a:buSzPct val="80000"/>
            </a:pPr>
            <a:endParaRPr lang="en-AU" sz="1200" kern="0" dirty="0">
              <a:solidFill>
                <a:schemeClr val="bg2">
                  <a:lumMod val="25000"/>
                </a:schemeClr>
              </a:solidFill>
              <a:latin typeface="Arial"/>
              <a:ea typeface="Arial Unicode MS" pitchFamily="34" charset="-128"/>
              <a:cs typeface="Arial Unicode MS" pitchFamily="34"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CA157-FA15-184A-A6BF-D88B1B3CB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04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spcBef>
                <a:spcPct val="50000"/>
              </a:spcBef>
              <a:spcAft>
                <a:spcPct val="0"/>
              </a:spcAft>
              <a:buClr>
                <a:srgbClr val="F0AB00"/>
              </a:buClr>
              <a:buSzPct val="80000"/>
            </a:pPr>
            <a:endParaRPr lang="en-AU" sz="1200" kern="0">
              <a:solidFill>
                <a:schemeClr val="bg2">
                  <a:lumMod val="25000"/>
                </a:schemeClr>
              </a:solidFill>
              <a:latin typeface="Arial"/>
              <a:ea typeface="Arial Unicode MS" pitchFamily="34" charset="-128"/>
              <a:cs typeface="Arial Unicode MS" pitchFamily="34"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CA157-FA15-184A-A6BF-D88B1B3CB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70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spcBef>
                <a:spcPct val="50000"/>
              </a:spcBef>
              <a:spcAft>
                <a:spcPct val="0"/>
              </a:spcAft>
              <a:buClr>
                <a:srgbClr val="F0AB00"/>
              </a:buClr>
              <a:buSzPct val="80000"/>
            </a:pPr>
            <a:endParaRPr lang="en-AU" sz="1200" kern="0" dirty="0">
              <a:solidFill>
                <a:schemeClr val="bg2">
                  <a:lumMod val="25000"/>
                </a:schemeClr>
              </a:solidFill>
              <a:latin typeface="Arial"/>
              <a:ea typeface="Arial Unicode MS" pitchFamily="34" charset="-128"/>
              <a:cs typeface="Arial Unicode MS" pitchFamily="34"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CA157-FA15-184A-A6BF-D88B1B3CB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22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spcBef>
                <a:spcPct val="50000"/>
              </a:spcBef>
              <a:spcAft>
                <a:spcPct val="0"/>
              </a:spcAft>
              <a:buClr>
                <a:srgbClr val="F0AB00"/>
              </a:buClr>
              <a:buSzPct val="80000"/>
            </a:pPr>
            <a:endParaRPr lang="en-AU" sz="1200" kern="0" dirty="0">
              <a:solidFill>
                <a:schemeClr val="bg2">
                  <a:lumMod val="25000"/>
                </a:schemeClr>
              </a:solidFill>
              <a:latin typeface="Arial"/>
              <a:ea typeface="Arial Unicode MS" pitchFamily="34" charset="-128"/>
              <a:cs typeface="Arial Unicode MS" pitchFamily="34"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CA157-FA15-184A-A6BF-D88B1B3CB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025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5.tif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5.tiff"/><Relationship Id="rId4" Type="http://schemas.openxmlformats.org/officeDocument/2006/relationships/hyperlink" Target="mailto:Jane.Smith@sap.com"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C879-07BD-5747-AF00-54D5F14A67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567C7-485A-DF48-898B-7D7936B46D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CB60F6-272B-184B-A546-60B346D1A497}"/>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5" name="Footer Placeholder 4">
            <a:extLst>
              <a:ext uri="{FF2B5EF4-FFF2-40B4-BE49-F238E27FC236}">
                <a16:creationId xmlns:a16="http://schemas.microsoft.com/office/drawing/2014/main" id="{358A3ADD-F83E-564E-BB71-757D60A15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69D36-D46E-034B-996B-B87EC4FA0D9A}"/>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750725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DD85-881A-9D45-AAAD-21AD755A75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3BFDC-397C-E140-85C9-12CFD62D9E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59361-E62F-FB49-BDB7-294939E44A73}"/>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5" name="Footer Placeholder 4">
            <a:extLst>
              <a:ext uri="{FF2B5EF4-FFF2-40B4-BE49-F238E27FC236}">
                <a16:creationId xmlns:a16="http://schemas.microsoft.com/office/drawing/2014/main" id="{89ECAB13-170C-464F-8EF7-525C8AF40D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34D13-F119-0847-A1C0-7485C72F8BFA}"/>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253169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FE7C7E-FCB5-9942-8992-FEC3A0B0F8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C0C43B-E533-194A-A4D6-F41D6EF9A9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1FA48-2C3B-1B48-86FB-84A82D4DFA9E}"/>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5" name="Footer Placeholder 4">
            <a:extLst>
              <a:ext uri="{FF2B5EF4-FFF2-40B4-BE49-F238E27FC236}">
                <a16:creationId xmlns:a16="http://schemas.microsoft.com/office/drawing/2014/main" id="{72417E5C-E33E-8B49-839E-8BB094E73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7BA83-7478-8746-AED9-D44ACC741A09}"/>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2177601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C639-5217-914F-9E45-971B46528C2D}"/>
              </a:ext>
            </a:extLst>
          </p:cNvPr>
          <p:cNvSpPr>
            <a:spLocks noGrp="1"/>
          </p:cNvSpPr>
          <p:nvPr>
            <p:ph type="ctrTitle"/>
          </p:nvPr>
        </p:nvSpPr>
        <p:spPr>
          <a:xfrm>
            <a:off x="1524000" y="1122363"/>
            <a:ext cx="9144000" cy="2387600"/>
          </a:xfrm>
        </p:spPr>
        <p:txBody>
          <a:bodyPr anchor="b"/>
          <a:lstStyle>
            <a:lvl1pPr algn="ctr">
              <a:defRPr sz="5999"/>
            </a:lvl1pPr>
          </a:lstStyle>
          <a:p>
            <a:r>
              <a:rPr lang="en-GB"/>
              <a:t>Click to edit Master title style</a:t>
            </a:r>
            <a:endParaRPr lang="en-US"/>
          </a:p>
        </p:txBody>
      </p:sp>
      <p:sp>
        <p:nvSpPr>
          <p:cNvPr id="3" name="Subtitle 2">
            <a:extLst>
              <a:ext uri="{FF2B5EF4-FFF2-40B4-BE49-F238E27FC236}">
                <a16:creationId xmlns:a16="http://schemas.microsoft.com/office/drawing/2014/main" id="{9A067A0E-5FF8-E04B-AEFF-BD244C804223}"/>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C3966A5-1D2D-5C4F-94FB-B696CCFFB50D}"/>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5" name="Footer Placeholder 4">
            <a:extLst>
              <a:ext uri="{FF2B5EF4-FFF2-40B4-BE49-F238E27FC236}">
                <a16:creationId xmlns:a16="http://schemas.microsoft.com/office/drawing/2014/main" id="{0A672283-DA6B-394D-89D5-B7482AAB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9366-A053-B848-A2C1-B80E3363619E}"/>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51364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9410-8CA9-A947-871D-9B6B8DA2DC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CE663B-A75A-E940-A293-C45D7F45663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74211A-044A-E641-8B3F-DE9C2765A900}"/>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5" name="Footer Placeholder 4">
            <a:extLst>
              <a:ext uri="{FF2B5EF4-FFF2-40B4-BE49-F238E27FC236}">
                <a16:creationId xmlns:a16="http://schemas.microsoft.com/office/drawing/2014/main" id="{F892EF26-AB60-B44C-AB68-38701AE788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0447D-7B47-1A4B-B889-2797C263CD0A}"/>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1742931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6EDC-A0DC-D44A-88A0-EEC36971D3A2}"/>
              </a:ext>
            </a:extLst>
          </p:cNvPr>
          <p:cNvSpPr>
            <a:spLocks noGrp="1"/>
          </p:cNvSpPr>
          <p:nvPr>
            <p:ph type="title"/>
          </p:nvPr>
        </p:nvSpPr>
        <p:spPr>
          <a:xfrm>
            <a:off x="831850" y="1709739"/>
            <a:ext cx="10515600" cy="2852737"/>
          </a:xfrm>
        </p:spPr>
        <p:txBody>
          <a:bodyPr anchor="b"/>
          <a:lstStyle>
            <a:lvl1pPr>
              <a:defRPr sz="5999"/>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1707657-A28D-2C48-99CF-7813517432A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086" indent="0">
              <a:buNone/>
              <a:defRPr sz="2000">
                <a:solidFill>
                  <a:schemeClr val="tx1">
                    <a:tint val="75000"/>
                  </a:schemeClr>
                </a:solidFill>
              </a:defRPr>
            </a:lvl2pPr>
            <a:lvl3pPr marL="914172" indent="0">
              <a:buNone/>
              <a:defRPr sz="1800">
                <a:solidFill>
                  <a:schemeClr val="tx1">
                    <a:tint val="75000"/>
                  </a:schemeClr>
                </a:solidFill>
              </a:defRPr>
            </a:lvl3pPr>
            <a:lvl4pPr marL="1371257" indent="0">
              <a:buNone/>
              <a:defRPr sz="1600">
                <a:solidFill>
                  <a:schemeClr val="tx1">
                    <a:tint val="75000"/>
                  </a:schemeClr>
                </a:solidFill>
              </a:defRPr>
            </a:lvl4pPr>
            <a:lvl5pPr marL="1828343" indent="0">
              <a:buNone/>
              <a:defRPr sz="1600">
                <a:solidFill>
                  <a:schemeClr val="tx1">
                    <a:tint val="75000"/>
                  </a:schemeClr>
                </a:solidFill>
              </a:defRPr>
            </a:lvl5pPr>
            <a:lvl6pPr marL="2285429" indent="0">
              <a:buNone/>
              <a:defRPr sz="1600">
                <a:solidFill>
                  <a:schemeClr val="tx1">
                    <a:tint val="75000"/>
                  </a:schemeClr>
                </a:solidFill>
              </a:defRPr>
            </a:lvl6pPr>
            <a:lvl7pPr marL="2742514" indent="0">
              <a:buNone/>
              <a:defRPr sz="1600">
                <a:solidFill>
                  <a:schemeClr val="tx1">
                    <a:tint val="75000"/>
                  </a:schemeClr>
                </a:solidFill>
              </a:defRPr>
            </a:lvl7pPr>
            <a:lvl8pPr marL="3199600" indent="0">
              <a:buNone/>
              <a:defRPr sz="1600">
                <a:solidFill>
                  <a:schemeClr val="tx1">
                    <a:tint val="75000"/>
                  </a:schemeClr>
                </a:solidFill>
              </a:defRPr>
            </a:lvl8pPr>
            <a:lvl9pPr marL="3656686"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307521F-685D-6A4E-8FEA-E60EA76B1DBD}"/>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5" name="Footer Placeholder 4">
            <a:extLst>
              <a:ext uri="{FF2B5EF4-FFF2-40B4-BE49-F238E27FC236}">
                <a16:creationId xmlns:a16="http://schemas.microsoft.com/office/drawing/2014/main" id="{2F2F5723-2F2F-FF49-828B-643665483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6B46E-EA55-DF42-8305-253391898B02}"/>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727642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91DA-A746-D749-8B97-9DA11E6E89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12330C-FDE6-5043-A89A-99349ED72C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B2EDC89-5153-6949-BEE7-5A226227EC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CDAD82-2622-3B47-856D-6068F4063DA0}"/>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6" name="Footer Placeholder 5">
            <a:extLst>
              <a:ext uri="{FF2B5EF4-FFF2-40B4-BE49-F238E27FC236}">
                <a16:creationId xmlns:a16="http://schemas.microsoft.com/office/drawing/2014/main" id="{F3B7FC99-8E3A-3549-A0EB-253C6A5E6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4AC9ED-84D6-2643-B92E-7F12C7E8446C}"/>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4128386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FB00-8D52-F54D-BEAE-9CBE70E31C66}"/>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7E74ED-B1C3-084D-8E8F-D0A955F65DB1}"/>
              </a:ext>
            </a:extLst>
          </p:cNvPr>
          <p:cNvSpPr>
            <a:spLocks noGrp="1"/>
          </p:cNvSpPr>
          <p:nvPr>
            <p:ph type="body" idx="1"/>
          </p:nvPr>
        </p:nvSpPr>
        <p:spPr>
          <a:xfrm>
            <a:off x="839788" y="1681163"/>
            <a:ext cx="5157787" cy="823912"/>
          </a:xfrm>
        </p:spPr>
        <p:txBody>
          <a:bodyPr anchor="b"/>
          <a:lstStyle>
            <a:lvl1pPr marL="0" indent="0">
              <a:buNone/>
              <a:defRPr sz="2400" b="1"/>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BD8DF4-24C0-9A44-93D9-A32B94D6AE4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C0B0E88-F1F2-D046-AB06-67BDEA9E2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2FDD75-B518-5E42-A77A-9D6DDF7C5FE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77C95F9-C893-A846-AD7C-EA6DBC0C2CF1}"/>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8" name="Footer Placeholder 7">
            <a:extLst>
              <a:ext uri="{FF2B5EF4-FFF2-40B4-BE49-F238E27FC236}">
                <a16:creationId xmlns:a16="http://schemas.microsoft.com/office/drawing/2014/main" id="{75893F1B-0413-BE43-B4E8-DAC6CB3CB3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345F6E-50E9-2849-982C-D488FB4E5BBE}"/>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3577762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4CA4-F463-9C40-8587-304509367E3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1C09B9-4175-C84C-9C4F-1266C8C77E92}"/>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4" name="Footer Placeholder 3">
            <a:extLst>
              <a:ext uri="{FF2B5EF4-FFF2-40B4-BE49-F238E27FC236}">
                <a16:creationId xmlns:a16="http://schemas.microsoft.com/office/drawing/2014/main" id="{A873A1C8-0C8E-3047-8D42-73C1ABCF0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601EAD-73BD-0D4E-99F2-213AC063C9B9}"/>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3833665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2C7401-AFF8-7B4D-8B0F-F457E63BABFB}"/>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3" name="Footer Placeholder 2">
            <a:extLst>
              <a:ext uri="{FF2B5EF4-FFF2-40B4-BE49-F238E27FC236}">
                <a16:creationId xmlns:a16="http://schemas.microsoft.com/office/drawing/2014/main" id="{6DB39E8C-EE3D-814E-AE60-87EDC54D3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FD40A8-373F-2941-8157-DF57A5F12157}"/>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270376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F81D-9BD8-154F-B85B-ACA9B859A56C}"/>
              </a:ext>
            </a:extLst>
          </p:cNvPr>
          <p:cNvSpPr>
            <a:spLocks noGrp="1"/>
          </p:cNvSpPr>
          <p:nvPr>
            <p:ph type="title"/>
          </p:nvPr>
        </p:nvSpPr>
        <p:spPr>
          <a:xfrm>
            <a:off x="839789" y="457200"/>
            <a:ext cx="3932237" cy="1600200"/>
          </a:xfrm>
        </p:spPr>
        <p:txBody>
          <a:bodyPr anchor="b"/>
          <a:lstStyle>
            <a:lvl1pPr>
              <a:defRPr sz="3199"/>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682EFE9-2BFA-0748-8E8F-9740EFE97B0C}"/>
              </a:ext>
            </a:extLst>
          </p:cNvPr>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8EB491C-A769-6E48-9C94-9BD4AAAC98FF}"/>
              </a:ext>
            </a:extLst>
          </p:cNvPr>
          <p:cNvSpPr>
            <a:spLocks noGrp="1"/>
          </p:cNvSpPr>
          <p:nvPr>
            <p:ph type="body" sz="half" idx="2"/>
          </p:nvPr>
        </p:nvSpPr>
        <p:spPr>
          <a:xfrm>
            <a:off x="839789" y="2057400"/>
            <a:ext cx="3932237" cy="3811588"/>
          </a:xfrm>
        </p:spPr>
        <p:txBody>
          <a:bodyPr/>
          <a:lstStyle>
            <a:lvl1pPr marL="0" indent="0">
              <a:buNone/>
              <a:defRPr sz="16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54ED05-D4EB-1647-A04D-B7C7C75661BF}"/>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6" name="Footer Placeholder 5">
            <a:extLst>
              <a:ext uri="{FF2B5EF4-FFF2-40B4-BE49-F238E27FC236}">
                <a16:creationId xmlns:a16="http://schemas.microsoft.com/office/drawing/2014/main" id="{CE65BA2C-5288-8846-9ADF-09CD87C153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E61BA-FF89-514A-AC7F-97D9AF93D758}"/>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35567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B0DD-18B0-454A-834A-9D29F65ABC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C1988-41F4-BB4B-A4AE-C3FE99C6EE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A503F-D657-5A47-8C1C-044721A135F1}"/>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5" name="Footer Placeholder 4">
            <a:extLst>
              <a:ext uri="{FF2B5EF4-FFF2-40B4-BE49-F238E27FC236}">
                <a16:creationId xmlns:a16="http://schemas.microsoft.com/office/drawing/2014/main" id="{DC6DC886-95D6-F441-83A5-1F82ABF5C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119C9-F368-1041-B195-47CE96490424}"/>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1626390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DAF5F-EAFE-B34A-B5EE-A2A3FE513EAE}"/>
              </a:ext>
            </a:extLst>
          </p:cNvPr>
          <p:cNvSpPr>
            <a:spLocks noGrp="1"/>
          </p:cNvSpPr>
          <p:nvPr>
            <p:ph type="title"/>
          </p:nvPr>
        </p:nvSpPr>
        <p:spPr>
          <a:xfrm>
            <a:off x="839789" y="457200"/>
            <a:ext cx="3932237" cy="1600200"/>
          </a:xfrm>
        </p:spPr>
        <p:txBody>
          <a:bodyPr anchor="b"/>
          <a:lstStyle>
            <a:lvl1pPr>
              <a:defRPr sz="3199"/>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76E663E-CF69-5248-A00E-3B4829280F28}"/>
              </a:ext>
            </a:extLst>
          </p:cNvPr>
          <p:cNvSpPr>
            <a:spLocks noGrp="1"/>
          </p:cNvSpPr>
          <p:nvPr>
            <p:ph type="pic" idx="1"/>
          </p:nvPr>
        </p:nvSpPr>
        <p:spPr>
          <a:xfrm>
            <a:off x="5183188" y="987426"/>
            <a:ext cx="6172200" cy="4873625"/>
          </a:xfrm>
        </p:spPr>
        <p:txBody>
          <a:bodyPr/>
          <a:lstStyle>
            <a:lvl1pPr marL="0" indent="0">
              <a:buNone/>
              <a:defRPr sz="3199"/>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endParaRPr lang="en-US"/>
          </a:p>
        </p:txBody>
      </p:sp>
      <p:sp>
        <p:nvSpPr>
          <p:cNvPr id="4" name="Text Placeholder 3">
            <a:extLst>
              <a:ext uri="{FF2B5EF4-FFF2-40B4-BE49-F238E27FC236}">
                <a16:creationId xmlns:a16="http://schemas.microsoft.com/office/drawing/2014/main" id="{13259DD1-A01D-1C4E-85D4-9154BD6A753A}"/>
              </a:ext>
            </a:extLst>
          </p:cNvPr>
          <p:cNvSpPr>
            <a:spLocks noGrp="1"/>
          </p:cNvSpPr>
          <p:nvPr>
            <p:ph type="body" sz="half" idx="2"/>
          </p:nvPr>
        </p:nvSpPr>
        <p:spPr>
          <a:xfrm>
            <a:off x="839789" y="2057400"/>
            <a:ext cx="3932237" cy="3811588"/>
          </a:xfrm>
        </p:spPr>
        <p:txBody>
          <a:bodyPr/>
          <a:lstStyle>
            <a:lvl1pPr marL="0" indent="0">
              <a:buNone/>
              <a:defRPr sz="16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A963288-1B02-1246-AAAA-6A22C0C4FDEC}"/>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6" name="Footer Placeholder 5">
            <a:extLst>
              <a:ext uri="{FF2B5EF4-FFF2-40B4-BE49-F238E27FC236}">
                <a16:creationId xmlns:a16="http://schemas.microsoft.com/office/drawing/2014/main" id="{84F6DE85-2CBA-BA40-95E4-A7A4928EB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47FA5-570C-7F4D-A711-C28951BFB239}"/>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1448986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E18E-682A-A344-960D-9DB6267C67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3949C92-0212-F34F-8A5E-69A7060DF5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258D2C-5E12-1B4B-B319-8B3175E90AB4}"/>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5" name="Footer Placeholder 4">
            <a:extLst>
              <a:ext uri="{FF2B5EF4-FFF2-40B4-BE49-F238E27FC236}">
                <a16:creationId xmlns:a16="http://schemas.microsoft.com/office/drawing/2014/main" id="{982E2A05-AE32-784C-97C6-7518079DC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85094-0DE5-F745-8774-65ECDEA43DD2}"/>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955614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E2895-BF8D-0245-863E-A32CF7AC1BA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B6DEEB-E2F1-FD40-A87F-BE64C64744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8AF733-F367-BE44-B278-168F0A31EB6B}"/>
              </a:ext>
            </a:extLst>
          </p:cNvPr>
          <p:cNvSpPr>
            <a:spLocks noGrp="1"/>
          </p:cNvSpPr>
          <p:nvPr>
            <p:ph type="dt" sz="half" idx="10"/>
          </p:nvPr>
        </p:nvSpPr>
        <p:spPr/>
        <p:txBody>
          <a:bodyPr/>
          <a:lstStyle/>
          <a:p>
            <a:fld id="{3EC174DB-AD43-D446-9825-3FBAB432F580}" type="datetimeFigureOut">
              <a:rPr lang="en-US" smtClean="0"/>
              <a:t>3/24/21</a:t>
            </a:fld>
            <a:endParaRPr lang="en-US"/>
          </a:p>
        </p:txBody>
      </p:sp>
      <p:sp>
        <p:nvSpPr>
          <p:cNvPr id="5" name="Footer Placeholder 4">
            <a:extLst>
              <a:ext uri="{FF2B5EF4-FFF2-40B4-BE49-F238E27FC236}">
                <a16:creationId xmlns:a16="http://schemas.microsoft.com/office/drawing/2014/main" id="{C4A9FF9B-1A37-D24E-991F-24EFA48FE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1C2F0-CC8E-EB4B-B81F-68086C57173A}"/>
              </a:ext>
            </a:extLst>
          </p:cNvPr>
          <p:cNvSpPr>
            <a:spLocks noGrp="1"/>
          </p:cNvSpPr>
          <p:nvPr>
            <p:ph type="sldNum" sz="quarter" idx="12"/>
          </p:nvPr>
        </p:nvSpPr>
        <p:spPr/>
        <p:txBody>
          <a:bodyPr/>
          <a:lstStyle/>
          <a:p>
            <a:fld id="{284E5629-03C0-3249-A4CC-EE2FC17EFC42}" type="slidenum">
              <a:rPr lang="en-US" smtClean="0"/>
              <a:t>‹#›</a:t>
            </a:fld>
            <a:endParaRPr lang="en-US"/>
          </a:p>
        </p:txBody>
      </p:sp>
    </p:spTree>
    <p:extLst>
      <p:ext uri="{BB962C8B-B14F-4D97-AF65-F5344CB8AC3E}">
        <p14:creationId xmlns:p14="http://schemas.microsoft.com/office/powerpoint/2010/main" val="159340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a:p>
        </p:txBody>
      </p:sp>
      <p:sp>
        <p:nvSpPr>
          <p:cNvPr id="6" name="Speaker"/>
          <p:cNvSpPr>
            <a:spLocks noGrp="1"/>
          </p:cNvSpPr>
          <p:nvPr userDrawn="1">
            <p:ph type="subTitle" idx="1" hasCustomPrompt="1"/>
          </p:nvPr>
        </p:nvSpPr>
        <p:spPr bwMode="black">
          <a:xfrm>
            <a:off x="287927" y="4268505"/>
            <a:ext cx="6371771" cy="430887"/>
          </a:xfrm>
        </p:spPr>
        <p:txBody>
          <a:bodyPr wrap="square" anchor="t" anchorCtr="0">
            <a:noAutofit/>
          </a:bodyPr>
          <a:lstStyle>
            <a:lvl1pPr marL="0" marR="0" indent="0" algn="l" defTabSz="108795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80" indent="0" algn="ctr">
              <a:buNone/>
              <a:defRPr>
                <a:solidFill>
                  <a:schemeClr val="tx1">
                    <a:tint val="75000"/>
                  </a:schemeClr>
                </a:solidFill>
              </a:defRPr>
            </a:lvl2pPr>
            <a:lvl3pPr marL="1087959" indent="0" algn="ctr">
              <a:buNone/>
              <a:defRPr>
                <a:solidFill>
                  <a:schemeClr val="tx1">
                    <a:tint val="75000"/>
                  </a:schemeClr>
                </a:solidFill>
              </a:defRPr>
            </a:lvl3pPr>
            <a:lvl4pPr marL="1631939" indent="0" algn="ctr">
              <a:buNone/>
              <a:defRPr>
                <a:solidFill>
                  <a:schemeClr val="tx1">
                    <a:tint val="75000"/>
                  </a:schemeClr>
                </a:solidFill>
              </a:defRPr>
            </a:lvl4pPr>
            <a:lvl5pPr marL="2175919" indent="0" algn="ctr">
              <a:buNone/>
              <a:defRPr>
                <a:solidFill>
                  <a:schemeClr val="tx1">
                    <a:tint val="75000"/>
                  </a:schemeClr>
                </a:solidFill>
              </a:defRPr>
            </a:lvl5pPr>
            <a:lvl6pPr marL="2719900" indent="0" algn="ctr">
              <a:buNone/>
              <a:defRPr>
                <a:solidFill>
                  <a:schemeClr val="tx1">
                    <a:tint val="75000"/>
                  </a:schemeClr>
                </a:solidFill>
              </a:defRPr>
            </a:lvl6pPr>
            <a:lvl7pPr marL="3263879" indent="0" algn="ctr">
              <a:buNone/>
              <a:defRPr>
                <a:solidFill>
                  <a:schemeClr val="tx1">
                    <a:tint val="75000"/>
                  </a:schemeClr>
                </a:solidFill>
              </a:defRPr>
            </a:lvl7pPr>
            <a:lvl8pPr marL="3807859" indent="0" algn="ctr">
              <a:buNone/>
              <a:defRPr>
                <a:solidFill>
                  <a:schemeClr val="tx1">
                    <a:tint val="75000"/>
                  </a:schemeClr>
                </a:solidFill>
              </a:defRPr>
            </a:lvl8pPr>
            <a:lvl9pPr marL="4351839" indent="0" algn="ctr">
              <a:buNone/>
              <a:defRPr>
                <a:solidFill>
                  <a:schemeClr val="tx1">
                    <a:tint val="75000"/>
                  </a:schemeClr>
                </a:solidFill>
              </a:defRPr>
            </a:lvl9pPr>
          </a:lstStyle>
          <a:p>
            <a:r>
              <a:rPr lang="en-US"/>
              <a:t>Speaker’s Name, SAP</a:t>
            </a:r>
          </a:p>
          <a:p>
            <a:pPr marL="0" marR="0" lvl="0" indent="0" algn="l" defTabSz="1087959"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7926" y="2706317"/>
            <a:ext cx="6370341"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1256840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ver">
    <p:bg>
      <p:bgRef idx="1001">
        <a:schemeClr val="bg1"/>
      </p:bgRef>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CCEFA5D0-8DDF-D445-BA78-576E376E9B46}"/>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348" y="3571"/>
            <a:ext cx="12185652" cy="6854429"/>
          </a:xfrm>
          <a:prstGeom prst="rect">
            <a:avLst/>
          </a:prstGeom>
          <a:solidFill>
            <a:srgbClr val="FFC000">
              <a:alpha val="48000"/>
            </a:srgbClr>
          </a:solidFill>
          <a:ln>
            <a:noFill/>
          </a:ln>
        </p:spPr>
      </p:pic>
      <p:grpSp>
        <p:nvGrpSpPr>
          <p:cNvPr id="29" name="Group 28">
            <a:extLst>
              <a:ext uri="{FF2B5EF4-FFF2-40B4-BE49-F238E27FC236}">
                <a16:creationId xmlns:a16="http://schemas.microsoft.com/office/drawing/2014/main" id="{91E09013-CFA4-44F1-876F-8A16E3D02F80}"/>
              </a:ext>
            </a:extLst>
          </p:cNvPr>
          <p:cNvGrpSpPr/>
          <p:nvPr userDrawn="1"/>
        </p:nvGrpSpPr>
        <p:grpSpPr>
          <a:xfrm>
            <a:off x="-6" y="4724400"/>
            <a:ext cx="11349878" cy="1752600"/>
            <a:chOff x="-6" y="4419611"/>
            <a:chExt cx="8780205" cy="1904989"/>
          </a:xfrm>
          <a:solidFill>
            <a:schemeClr val="accent1"/>
          </a:solidFill>
        </p:grpSpPr>
        <p:sp>
          <p:nvSpPr>
            <p:cNvPr id="9" name="Rectangle 8">
              <a:extLst>
                <a:ext uri="{FF2B5EF4-FFF2-40B4-BE49-F238E27FC236}">
                  <a16:creationId xmlns:a16="http://schemas.microsoft.com/office/drawing/2014/main" id="{1D5B607C-6731-9C47-A415-9B667F0B27C0}"/>
                </a:ext>
              </a:extLst>
            </p:cNvPr>
            <p:cNvSpPr/>
            <p:nvPr userDrawn="1"/>
          </p:nvSpPr>
          <p:spPr bwMode="gray">
            <a:xfrm>
              <a:off x="-6" y="4419611"/>
              <a:ext cx="7924806"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5FA0D426-3056-499A-81A3-CEBB5E6D969C}"/>
                </a:ext>
              </a:extLst>
            </p:cNvPr>
            <p:cNvSpPr/>
            <p:nvPr userDrawn="1"/>
          </p:nvSpPr>
          <p:spPr bwMode="gray">
            <a:xfrm>
              <a:off x="7069401" y="4419611"/>
              <a:ext cx="1710798"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10" name="Title 1">
            <a:extLst>
              <a:ext uri="{FF2B5EF4-FFF2-40B4-BE49-F238E27FC236}">
                <a16:creationId xmlns:a16="http://schemas.microsoft.com/office/drawing/2014/main" id="{CEC0CDB3-7D4F-9E46-932D-FE4B55FB307C}"/>
              </a:ext>
            </a:extLst>
          </p:cNvPr>
          <p:cNvSpPr>
            <a:spLocks noGrp="1"/>
          </p:cNvSpPr>
          <p:nvPr>
            <p:ph type="ctrTitle" hasCustomPrompt="1"/>
          </p:nvPr>
        </p:nvSpPr>
        <p:spPr>
          <a:xfrm>
            <a:off x="343546" y="5117696"/>
            <a:ext cx="7352654" cy="704878"/>
          </a:xfrm>
          <a:prstGeom prst="rect">
            <a:avLst/>
          </a:prstGeom>
        </p:spPr>
        <p:txBody>
          <a:bodyPr lIns="0" anchor="b"/>
          <a:lstStyle>
            <a:lvl1pPr algn="l">
              <a:defRPr sz="2800">
                <a:ln>
                  <a:noFill/>
                </a:ln>
                <a:solidFill>
                  <a:schemeClr val="bg1"/>
                </a:solidFill>
              </a:defRPr>
            </a:lvl1pPr>
          </a:lstStyle>
          <a:p>
            <a:r>
              <a:rPr lang="en-US"/>
              <a:t>MAIN TITLE GOES HERE  </a:t>
            </a:r>
            <a:endParaRPr lang="en-US" b="0" i="1"/>
          </a:p>
        </p:txBody>
      </p:sp>
      <p:sp>
        <p:nvSpPr>
          <p:cNvPr id="12" name="Text Placeholder 2">
            <a:extLst>
              <a:ext uri="{FF2B5EF4-FFF2-40B4-BE49-F238E27FC236}">
                <a16:creationId xmlns:a16="http://schemas.microsoft.com/office/drawing/2014/main" id="{CE4B13F4-53E0-6547-A066-BE904AACDF1F}"/>
              </a:ext>
            </a:extLst>
          </p:cNvPr>
          <p:cNvSpPr>
            <a:spLocks noGrp="1"/>
          </p:cNvSpPr>
          <p:nvPr>
            <p:ph type="body" sz="quarter" idx="11" hasCustomPrompt="1"/>
          </p:nvPr>
        </p:nvSpPr>
        <p:spPr>
          <a:xfrm>
            <a:off x="343546" y="5929149"/>
            <a:ext cx="7352654" cy="243051"/>
          </a:xfrm>
          <a:prstGeom prst="rect">
            <a:avLst/>
          </a:prstGeom>
        </p:spPr>
        <p:txBody>
          <a:bodyPr lIns="0"/>
          <a:lstStyle>
            <a:lvl1pPr algn="l">
              <a:defRPr sz="1200" b="0">
                <a:ln>
                  <a:noFill/>
                </a:ln>
                <a:solidFill>
                  <a:schemeClr val="bg1"/>
                </a:solidFill>
                <a:latin typeface="Arial" panose="020B0604020202020204" pitchFamily="34" charset="0"/>
                <a:cs typeface="Arial" panose="020B0604020202020204" pitchFamily="34" charset="0"/>
              </a:defRPr>
            </a:lvl1pPr>
          </a:lstStyle>
          <a:p>
            <a:r>
              <a:rPr lang="en-US"/>
              <a:t>Subtitle Goes Here</a:t>
            </a:r>
          </a:p>
        </p:txBody>
      </p:sp>
      <p:cxnSp>
        <p:nvCxnSpPr>
          <p:cNvPr id="3" name="Straight Connector 2">
            <a:extLst>
              <a:ext uri="{FF2B5EF4-FFF2-40B4-BE49-F238E27FC236}">
                <a16:creationId xmlns:a16="http://schemas.microsoft.com/office/drawing/2014/main" id="{D90BEE5E-F785-4395-8E27-9873F0D13F78}"/>
              </a:ext>
            </a:extLst>
          </p:cNvPr>
          <p:cNvCxnSpPr>
            <a:cxnSpLocks/>
          </p:cNvCxnSpPr>
          <p:nvPr userDrawn="1"/>
        </p:nvCxnSpPr>
        <p:spPr>
          <a:xfrm>
            <a:off x="343546" y="5029200"/>
            <a:ext cx="2286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692A7A2-3084-014F-A7C9-46719E52DE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63935"/>
            <a:ext cx="838200" cy="407458"/>
          </a:xfrm>
          <a:prstGeom prst="rect">
            <a:avLst/>
          </a:prstGeom>
        </p:spPr>
      </p:pic>
      <p:sp>
        <p:nvSpPr>
          <p:cNvPr id="27" name="Rectangle 26">
            <a:extLst>
              <a:ext uri="{FF2B5EF4-FFF2-40B4-BE49-F238E27FC236}">
                <a16:creationId xmlns:a16="http://schemas.microsoft.com/office/drawing/2014/main" id="{C351C430-113F-449D-95C5-4B95399F0E14}"/>
              </a:ext>
            </a:extLst>
          </p:cNvPr>
          <p:cNvSpPr/>
          <p:nvPr userDrawn="1"/>
        </p:nvSpPr>
        <p:spPr bwMode="gray">
          <a:xfrm>
            <a:off x="228600" y="6553200"/>
            <a:ext cx="3810000" cy="25985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53712A27-78BA-CA49-8D65-53EB7C9CCBF1}"/>
              </a:ext>
            </a:extLst>
          </p:cNvPr>
          <p:cNvSpPr/>
          <p:nvPr userDrawn="1"/>
        </p:nvSpPr>
        <p:spPr bwMode="gray">
          <a:xfrm>
            <a:off x="0" y="6538292"/>
            <a:ext cx="11963400" cy="2286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256508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ver">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83B692-B272-5045-953B-9A5D811336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5867400"/>
          </a:xfrm>
          <a:prstGeom prst="rect">
            <a:avLst/>
          </a:prstGeom>
        </p:spPr>
      </p:pic>
      <p:sp>
        <p:nvSpPr>
          <p:cNvPr id="26" name="Rectangle 25">
            <a:extLst>
              <a:ext uri="{FF2B5EF4-FFF2-40B4-BE49-F238E27FC236}">
                <a16:creationId xmlns:a16="http://schemas.microsoft.com/office/drawing/2014/main" id="{F061D464-FE9C-4FF3-9E6E-23A7A356ACC2}"/>
              </a:ext>
            </a:extLst>
          </p:cNvPr>
          <p:cNvSpPr/>
          <p:nvPr userDrawn="1"/>
        </p:nvSpPr>
        <p:spPr bwMode="gray">
          <a:xfrm>
            <a:off x="1" y="0"/>
            <a:ext cx="12191999" cy="5867400"/>
          </a:xfrm>
          <a:prstGeom prst="rect">
            <a:avLst/>
          </a:prstGeom>
          <a:solidFill>
            <a:schemeClr val="accent5">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29" name="Group 28">
            <a:extLst>
              <a:ext uri="{FF2B5EF4-FFF2-40B4-BE49-F238E27FC236}">
                <a16:creationId xmlns:a16="http://schemas.microsoft.com/office/drawing/2014/main" id="{91E09013-CFA4-44F1-876F-8A16E3D02F80}"/>
              </a:ext>
            </a:extLst>
          </p:cNvPr>
          <p:cNvGrpSpPr/>
          <p:nvPr userDrawn="1"/>
        </p:nvGrpSpPr>
        <p:grpSpPr>
          <a:xfrm>
            <a:off x="-6" y="4724400"/>
            <a:ext cx="9010386" cy="1752600"/>
            <a:chOff x="-6" y="4419611"/>
            <a:chExt cx="8780205" cy="1904989"/>
          </a:xfrm>
          <a:solidFill>
            <a:schemeClr val="accent1"/>
          </a:solidFill>
        </p:grpSpPr>
        <p:sp>
          <p:nvSpPr>
            <p:cNvPr id="9" name="Rectangle 8">
              <a:extLst>
                <a:ext uri="{FF2B5EF4-FFF2-40B4-BE49-F238E27FC236}">
                  <a16:creationId xmlns:a16="http://schemas.microsoft.com/office/drawing/2014/main" id="{1D5B607C-6731-9C47-A415-9B667F0B27C0}"/>
                </a:ext>
              </a:extLst>
            </p:cNvPr>
            <p:cNvSpPr/>
            <p:nvPr userDrawn="1"/>
          </p:nvSpPr>
          <p:spPr bwMode="gray">
            <a:xfrm>
              <a:off x="-6" y="4419611"/>
              <a:ext cx="7924806"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5FA0D426-3056-499A-81A3-CEBB5E6D969C}"/>
                </a:ext>
              </a:extLst>
            </p:cNvPr>
            <p:cNvSpPr/>
            <p:nvPr userDrawn="1"/>
          </p:nvSpPr>
          <p:spPr bwMode="gray">
            <a:xfrm>
              <a:off x="7069401" y="4419611"/>
              <a:ext cx="1710798"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10" name="Title 1">
            <a:extLst>
              <a:ext uri="{FF2B5EF4-FFF2-40B4-BE49-F238E27FC236}">
                <a16:creationId xmlns:a16="http://schemas.microsoft.com/office/drawing/2014/main" id="{CEC0CDB3-7D4F-9E46-932D-FE4B55FB307C}"/>
              </a:ext>
            </a:extLst>
          </p:cNvPr>
          <p:cNvSpPr>
            <a:spLocks noGrp="1"/>
          </p:cNvSpPr>
          <p:nvPr>
            <p:ph type="ctrTitle" hasCustomPrompt="1"/>
          </p:nvPr>
        </p:nvSpPr>
        <p:spPr>
          <a:xfrm>
            <a:off x="343546" y="5117696"/>
            <a:ext cx="7352654" cy="704878"/>
          </a:xfrm>
          <a:prstGeom prst="rect">
            <a:avLst/>
          </a:prstGeom>
        </p:spPr>
        <p:txBody>
          <a:bodyPr lIns="0" anchor="b"/>
          <a:lstStyle>
            <a:lvl1pPr algn="l">
              <a:defRPr sz="2800">
                <a:solidFill>
                  <a:schemeClr val="bg1"/>
                </a:solidFill>
              </a:defRPr>
            </a:lvl1pPr>
          </a:lstStyle>
          <a:p>
            <a:r>
              <a:rPr lang="en-US"/>
              <a:t>MAIN TITLE GOES HERE  </a:t>
            </a:r>
            <a:endParaRPr lang="en-US" b="0" i="1"/>
          </a:p>
        </p:txBody>
      </p:sp>
      <p:sp>
        <p:nvSpPr>
          <p:cNvPr id="12" name="Text Placeholder 2">
            <a:extLst>
              <a:ext uri="{FF2B5EF4-FFF2-40B4-BE49-F238E27FC236}">
                <a16:creationId xmlns:a16="http://schemas.microsoft.com/office/drawing/2014/main" id="{CE4B13F4-53E0-6547-A066-BE904AACDF1F}"/>
              </a:ext>
            </a:extLst>
          </p:cNvPr>
          <p:cNvSpPr>
            <a:spLocks noGrp="1"/>
          </p:cNvSpPr>
          <p:nvPr>
            <p:ph type="body" sz="quarter" idx="11" hasCustomPrompt="1"/>
          </p:nvPr>
        </p:nvSpPr>
        <p:spPr>
          <a:xfrm>
            <a:off x="343546" y="5929149"/>
            <a:ext cx="7352654" cy="243051"/>
          </a:xfrm>
          <a:prstGeom prst="rect">
            <a:avLst/>
          </a:prstGeom>
        </p:spPr>
        <p:txBody>
          <a:bodyPr lIns="0"/>
          <a:lstStyle>
            <a:lvl1pPr algn="l">
              <a:defRPr sz="1200" b="0">
                <a:solidFill>
                  <a:schemeClr val="bg1"/>
                </a:solidFill>
                <a:latin typeface="Arial" panose="020B0604020202020204" pitchFamily="34" charset="0"/>
                <a:cs typeface="Arial" panose="020B0604020202020204" pitchFamily="34" charset="0"/>
              </a:defRPr>
            </a:lvl1pPr>
          </a:lstStyle>
          <a:p>
            <a:r>
              <a:rPr lang="en-US"/>
              <a:t>Subtitle Goes Here</a:t>
            </a:r>
          </a:p>
        </p:txBody>
      </p:sp>
      <p:cxnSp>
        <p:nvCxnSpPr>
          <p:cNvPr id="3" name="Straight Connector 2">
            <a:extLst>
              <a:ext uri="{FF2B5EF4-FFF2-40B4-BE49-F238E27FC236}">
                <a16:creationId xmlns:a16="http://schemas.microsoft.com/office/drawing/2014/main" id="{D90BEE5E-F785-4395-8E27-9873F0D13F78}"/>
              </a:ext>
            </a:extLst>
          </p:cNvPr>
          <p:cNvCxnSpPr>
            <a:cxnSpLocks/>
          </p:cNvCxnSpPr>
          <p:nvPr userDrawn="1"/>
        </p:nvCxnSpPr>
        <p:spPr>
          <a:xfrm>
            <a:off x="343546" y="5029200"/>
            <a:ext cx="2286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692A7A2-3084-014F-A7C9-46719E52DE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63935"/>
            <a:ext cx="838200" cy="407458"/>
          </a:xfrm>
          <a:prstGeom prst="rect">
            <a:avLst/>
          </a:prstGeom>
        </p:spPr>
      </p:pic>
      <p:sp>
        <p:nvSpPr>
          <p:cNvPr id="27" name="Rectangle 26">
            <a:extLst>
              <a:ext uri="{FF2B5EF4-FFF2-40B4-BE49-F238E27FC236}">
                <a16:creationId xmlns:a16="http://schemas.microsoft.com/office/drawing/2014/main" id="{C351C430-113F-449D-95C5-4B95399F0E14}"/>
              </a:ext>
            </a:extLst>
          </p:cNvPr>
          <p:cNvSpPr/>
          <p:nvPr userDrawn="1"/>
        </p:nvSpPr>
        <p:spPr bwMode="gray">
          <a:xfrm>
            <a:off x="228600" y="6553201"/>
            <a:ext cx="11963400" cy="228600"/>
          </a:xfrm>
          <a:prstGeom prst="rect">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98E30BE9-D7F4-6349-B07F-E10C2FE2A3D4}"/>
              </a:ext>
            </a:extLst>
          </p:cNvPr>
          <p:cNvPicPr>
            <a:picLocks noChangeAspect="1"/>
          </p:cNvPicPr>
          <p:nvPr userDrawn="1"/>
        </p:nvPicPr>
        <p:blipFill>
          <a:blip r:embed="rId4"/>
          <a:stretch>
            <a:fillRect/>
          </a:stretch>
        </p:blipFill>
        <p:spPr>
          <a:xfrm>
            <a:off x="1486546" y="463935"/>
            <a:ext cx="1143000" cy="411480"/>
          </a:xfrm>
          <a:prstGeom prst="rect">
            <a:avLst/>
          </a:prstGeom>
        </p:spPr>
      </p:pic>
    </p:spTree>
    <p:extLst>
      <p:ext uri="{BB962C8B-B14F-4D97-AF65-F5344CB8AC3E}">
        <p14:creationId xmlns:p14="http://schemas.microsoft.com/office/powerpoint/2010/main" val="372213021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93C505-4C7B-7145-B6C6-EDACEBB5B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35C8D9CF-2C4C-403B-B2E5-D8E9F3F424B6}"/>
              </a:ext>
            </a:extLst>
          </p:cNvPr>
          <p:cNvSpPr/>
          <p:nvPr userDrawn="1"/>
        </p:nvSpPr>
        <p:spPr bwMode="gray">
          <a:xfrm>
            <a:off x="-2" y="0"/>
            <a:ext cx="12192001" cy="6858000"/>
          </a:xfrm>
          <a:prstGeom prst="rect">
            <a:avLst/>
          </a:prstGeom>
          <a:solidFill>
            <a:schemeClr val="accent5">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4" name="Picture 13">
            <a:extLst>
              <a:ext uri="{FF2B5EF4-FFF2-40B4-BE49-F238E27FC236}">
                <a16:creationId xmlns:a16="http://schemas.microsoft.com/office/drawing/2014/main" id="{CA225AE5-764C-440A-9690-2E284C1A63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63935"/>
            <a:ext cx="838200" cy="407458"/>
          </a:xfrm>
          <a:prstGeom prst="rect">
            <a:avLst/>
          </a:prstGeom>
        </p:spPr>
      </p:pic>
      <p:grpSp>
        <p:nvGrpSpPr>
          <p:cNvPr id="19" name="Group 18">
            <a:extLst>
              <a:ext uri="{FF2B5EF4-FFF2-40B4-BE49-F238E27FC236}">
                <a16:creationId xmlns:a16="http://schemas.microsoft.com/office/drawing/2014/main" id="{5AEA727E-9C94-4B1E-8ACA-D33839A9FD04}"/>
              </a:ext>
            </a:extLst>
          </p:cNvPr>
          <p:cNvGrpSpPr/>
          <p:nvPr userDrawn="1"/>
        </p:nvGrpSpPr>
        <p:grpSpPr>
          <a:xfrm>
            <a:off x="0" y="3214208"/>
            <a:ext cx="11143029" cy="2167418"/>
            <a:chOff x="-6" y="4419611"/>
            <a:chExt cx="8780205" cy="1904989"/>
          </a:xfrm>
          <a:solidFill>
            <a:schemeClr val="accent2"/>
          </a:solidFill>
        </p:grpSpPr>
        <p:sp>
          <p:nvSpPr>
            <p:cNvPr id="20" name="Rectangle 19">
              <a:extLst>
                <a:ext uri="{FF2B5EF4-FFF2-40B4-BE49-F238E27FC236}">
                  <a16:creationId xmlns:a16="http://schemas.microsoft.com/office/drawing/2014/main" id="{A4D9B01F-7A05-4BC4-B7B0-5BFBA145A7E8}"/>
                </a:ext>
              </a:extLst>
            </p:cNvPr>
            <p:cNvSpPr/>
            <p:nvPr userDrawn="1"/>
          </p:nvSpPr>
          <p:spPr bwMode="gray">
            <a:xfrm>
              <a:off x="-6" y="4419611"/>
              <a:ext cx="7924806"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07F94629-279E-4D0D-BAC0-DAE9DFE8357F}"/>
                </a:ext>
              </a:extLst>
            </p:cNvPr>
            <p:cNvSpPr/>
            <p:nvPr userDrawn="1"/>
          </p:nvSpPr>
          <p:spPr bwMode="gray">
            <a:xfrm>
              <a:off x="7069401" y="4419611"/>
              <a:ext cx="1710798"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22" name="Title 1">
            <a:extLst>
              <a:ext uri="{FF2B5EF4-FFF2-40B4-BE49-F238E27FC236}">
                <a16:creationId xmlns:a16="http://schemas.microsoft.com/office/drawing/2014/main" id="{67152D15-C6ED-40DD-B9F5-00B6226975D3}"/>
              </a:ext>
            </a:extLst>
          </p:cNvPr>
          <p:cNvSpPr>
            <a:spLocks noGrp="1"/>
          </p:cNvSpPr>
          <p:nvPr>
            <p:ph type="ctrTitle" hasCustomPrompt="1"/>
          </p:nvPr>
        </p:nvSpPr>
        <p:spPr>
          <a:xfrm>
            <a:off x="419746" y="3822296"/>
            <a:ext cx="7352654" cy="704878"/>
          </a:xfrm>
          <a:prstGeom prst="rect">
            <a:avLst/>
          </a:prstGeom>
        </p:spPr>
        <p:txBody>
          <a:bodyPr lIns="0" anchor="b"/>
          <a:lstStyle>
            <a:lvl1pPr algn="l">
              <a:defRPr sz="3200">
                <a:solidFill>
                  <a:schemeClr val="bg1"/>
                </a:solidFill>
              </a:defRPr>
            </a:lvl1pPr>
          </a:lstStyle>
          <a:p>
            <a:r>
              <a:rPr lang="en-US"/>
              <a:t>MAIN TITLE GOES HERE  </a:t>
            </a:r>
            <a:endParaRPr lang="en-US" b="0" i="1"/>
          </a:p>
        </p:txBody>
      </p:sp>
      <p:sp>
        <p:nvSpPr>
          <p:cNvPr id="23" name="Text Placeholder 2">
            <a:extLst>
              <a:ext uri="{FF2B5EF4-FFF2-40B4-BE49-F238E27FC236}">
                <a16:creationId xmlns:a16="http://schemas.microsoft.com/office/drawing/2014/main" id="{41CB4C10-BD5D-4CD7-A07B-FEC4044AF46A}"/>
              </a:ext>
            </a:extLst>
          </p:cNvPr>
          <p:cNvSpPr>
            <a:spLocks noGrp="1"/>
          </p:cNvSpPr>
          <p:nvPr>
            <p:ph type="body" sz="quarter" idx="11" hasCustomPrompt="1"/>
          </p:nvPr>
        </p:nvSpPr>
        <p:spPr>
          <a:xfrm>
            <a:off x="419746" y="4633749"/>
            <a:ext cx="7352654" cy="243051"/>
          </a:xfrm>
          <a:prstGeom prst="rect">
            <a:avLst/>
          </a:prstGeom>
        </p:spPr>
        <p:txBody>
          <a:bodyPr lIns="0"/>
          <a:lstStyle>
            <a:lvl1pPr algn="l">
              <a:defRPr sz="1400" b="0">
                <a:solidFill>
                  <a:schemeClr val="bg1"/>
                </a:solidFill>
                <a:latin typeface="Arial" panose="020B0604020202020204" pitchFamily="34" charset="0"/>
                <a:cs typeface="Arial" panose="020B0604020202020204" pitchFamily="34" charset="0"/>
              </a:defRPr>
            </a:lvl1pPr>
          </a:lstStyle>
          <a:p>
            <a:r>
              <a:rPr lang="en-US"/>
              <a:t>Subtitle Goes Here</a:t>
            </a:r>
          </a:p>
        </p:txBody>
      </p:sp>
      <p:cxnSp>
        <p:nvCxnSpPr>
          <p:cNvPr id="24" name="Straight Connector 23">
            <a:extLst>
              <a:ext uri="{FF2B5EF4-FFF2-40B4-BE49-F238E27FC236}">
                <a16:creationId xmlns:a16="http://schemas.microsoft.com/office/drawing/2014/main" id="{10A1D63B-B4F5-4C91-913A-93B1C24AAFDE}"/>
              </a:ext>
            </a:extLst>
          </p:cNvPr>
          <p:cNvCxnSpPr>
            <a:cxnSpLocks/>
          </p:cNvCxnSpPr>
          <p:nvPr userDrawn="1"/>
        </p:nvCxnSpPr>
        <p:spPr>
          <a:xfrm>
            <a:off x="419746" y="3672051"/>
            <a:ext cx="2286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9CA5C1B-0EAD-6D47-8A62-43A2A4E37C2F}"/>
              </a:ext>
            </a:extLst>
          </p:cNvPr>
          <p:cNvPicPr>
            <a:picLocks noChangeAspect="1"/>
          </p:cNvPicPr>
          <p:nvPr userDrawn="1"/>
        </p:nvPicPr>
        <p:blipFill>
          <a:blip r:embed="rId4"/>
          <a:stretch>
            <a:fillRect/>
          </a:stretch>
        </p:blipFill>
        <p:spPr>
          <a:xfrm>
            <a:off x="1486546" y="463935"/>
            <a:ext cx="1143000" cy="411480"/>
          </a:xfrm>
          <a:prstGeom prst="rect">
            <a:avLst/>
          </a:prstGeom>
        </p:spPr>
      </p:pic>
    </p:spTree>
    <p:extLst>
      <p:ext uri="{BB962C8B-B14F-4D97-AF65-F5344CB8AC3E}">
        <p14:creationId xmlns:p14="http://schemas.microsoft.com/office/powerpoint/2010/main" val="392361235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FA7DCC3-CB88-4A8D-8596-A72DF0C58A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5867400"/>
          </a:xfrm>
          <a:prstGeom prst="rect">
            <a:avLst/>
          </a:prstGeom>
        </p:spPr>
      </p:pic>
      <p:sp>
        <p:nvSpPr>
          <p:cNvPr id="30" name="Rectangle 29">
            <a:extLst>
              <a:ext uri="{FF2B5EF4-FFF2-40B4-BE49-F238E27FC236}">
                <a16:creationId xmlns:a16="http://schemas.microsoft.com/office/drawing/2014/main" id="{9A60ED38-9BAD-45C3-8626-91B5B6A7D8E3}"/>
              </a:ext>
            </a:extLst>
          </p:cNvPr>
          <p:cNvSpPr/>
          <p:nvPr userDrawn="1"/>
        </p:nvSpPr>
        <p:spPr bwMode="gray">
          <a:xfrm>
            <a:off x="-2" y="0"/>
            <a:ext cx="12191999" cy="5867400"/>
          </a:xfrm>
          <a:prstGeom prst="rect">
            <a:avLst/>
          </a:prstGeom>
          <a:solidFill>
            <a:schemeClr val="accent1">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31" name="Group 30">
            <a:extLst>
              <a:ext uri="{FF2B5EF4-FFF2-40B4-BE49-F238E27FC236}">
                <a16:creationId xmlns:a16="http://schemas.microsoft.com/office/drawing/2014/main" id="{EC860EAD-7B46-4437-8FCA-D0B462298BB1}"/>
              </a:ext>
            </a:extLst>
          </p:cNvPr>
          <p:cNvGrpSpPr/>
          <p:nvPr userDrawn="1"/>
        </p:nvGrpSpPr>
        <p:grpSpPr>
          <a:xfrm>
            <a:off x="-6" y="4724400"/>
            <a:ext cx="9010386" cy="1752600"/>
            <a:chOff x="-6" y="4419611"/>
            <a:chExt cx="8780205" cy="1904989"/>
          </a:xfrm>
          <a:solidFill>
            <a:schemeClr val="accent3"/>
          </a:solidFill>
        </p:grpSpPr>
        <p:sp>
          <p:nvSpPr>
            <p:cNvPr id="32" name="Rectangle 31">
              <a:extLst>
                <a:ext uri="{FF2B5EF4-FFF2-40B4-BE49-F238E27FC236}">
                  <a16:creationId xmlns:a16="http://schemas.microsoft.com/office/drawing/2014/main" id="{2C6E3FAF-307D-4EA9-B83E-31BD8CF95229}"/>
                </a:ext>
              </a:extLst>
            </p:cNvPr>
            <p:cNvSpPr/>
            <p:nvPr userDrawn="1"/>
          </p:nvSpPr>
          <p:spPr bwMode="gray">
            <a:xfrm>
              <a:off x="-6" y="4419611"/>
              <a:ext cx="7924806"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33" name="Oval 32">
              <a:extLst>
                <a:ext uri="{FF2B5EF4-FFF2-40B4-BE49-F238E27FC236}">
                  <a16:creationId xmlns:a16="http://schemas.microsoft.com/office/drawing/2014/main" id="{F555B2E2-C6D1-4871-9C0A-F75E7CEDA3CC}"/>
                </a:ext>
              </a:extLst>
            </p:cNvPr>
            <p:cNvSpPr/>
            <p:nvPr userDrawn="1"/>
          </p:nvSpPr>
          <p:spPr bwMode="gray">
            <a:xfrm>
              <a:off x="7069401" y="4419611"/>
              <a:ext cx="1710798"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34" name="Title 1">
            <a:extLst>
              <a:ext uri="{FF2B5EF4-FFF2-40B4-BE49-F238E27FC236}">
                <a16:creationId xmlns:a16="http://schemas.microsoft.com/office/drawing/2014/main" id="{77423D31-4D1E-4FC9-99A2-520669317731}"/>
              </a:ext>
            </a:extLst>
          </p:cNvPr>
          <p:cNvSpPr>
            <a:spLocks noGrp="1"/>
          </p:cNvSpPr>
          <p:nvPr>
            <p:ph type="ctrTitle" hasCustomPrompt="1"/>
          </p:nvPr>
        </p:nvSpPr>
        <p:spPr>
          <a:xfrm>
            <a:off x="343546" y="5117696"/>
            <a:ext cx="7352654" cy="704878"/>
          </a:xfrm>
          <a:prstGeom prst="rect">
            <a:avLst/>
          </a:prstGeom>
        </p:spPr>
        <p:txBody>
          <a:bodyPr lIns="0" anchor="b"/>
          <a:lstStyle>
            <a:lvl1pPr algn="l">
              <a:defRPr sz="2800">
                <a:solidFill>
                  <a:schemeClr val="bg1"/>
                </a:solidFill>
              </a:defRPr>
            </a:lvl1pPr>
          </a:lstStyle>
          <a:p>
            <a:r>
              <a:rPr lang="en-US"/>
              <a:t>MAIN TITLE GOES HERE  </a:t>
            </a:r>
            <a:endParaRPr lang="en-US" b="0" i="1"/>
          </a:p>
        </p:txBody>
      </p:sp>
      <p:sp>
        <p:nvSpPr>
          <p:cNvPr id="35" name="Text Placeholder 2">
            <a:extLst>
              <a:ext uri="{FF2B5EF4-FFF2-40B4-BE49-F238E27FC236}">
                <a16:creationId xmlns:a16="http://schemas.microsoft.com/office/drawing/2014/main" id="{E5AFDA33-AEC4-4438-B0C4-83F235511A20}"/>
              </a:ext>
            </a:extLst>
          </p:cNvPr>
          <p:cNvSpPr>
            <a:spLocks noGrp="1"/>
          </p:cNvSpPr>
          <p:nvPr>
            <p:ph type="body" sz="quarter" idx="11" hasCustomPrompt="1"/>
          </p:nvPr>
        </p:nvSpPr>
        <p:spPr>
          <a:xfrm>
            <a:off x="343546" y="5929149"/>
            <a:ext cx="7352654" cy="243051"/>
          </a:xfrm>
          <a:prstGeom prst="rect">
            <a:avLst/>
          </a:prstGeom>
        </p:spPr>
        <p:txBody>
          <a:bodyPr lIns="0"/>
          <a:lstStyle>
            <a:lvl1pPr algn="l">
              <a:defRPr sz="1200" b="0">
                <a:solidFill>
                  <a:schemeClr val="bg1"/>
                </a:solidFill>
                <a:latin typeface="Arial" panose="020B0604020202020204" pitchFamily="34" charset="0"/>
                <a:cs typeface="Arial" panose="020B0604020202020204" pitchFamily="34" charset="0"/>
              </a:defRPr>
            </a:lvl1pPr>
          </a:lstStyle>
          <a:p>
            <a:r>
              <a:rPr lang="en-US"/>
              <a:t>Subtitle Goes Here</a:t>
            </a:r>
          </a:p>
        </p:txBody>
      </p:sp>
      <p:cxnSp>
        <p:nvCxnSpPr>
          <p:cNvPr id="37" name="Straight Connector 36">
            <a:extLst>
              <a:ext uri="{FF2B5EF4-FFF2-40B4-BE49-F238E27FC236}">
                <a16:creationId xmlns:a16="http://schemas.microsoft.com/office/drawing/2014/main" id="{BF7211F6-8717-4379-82BC-655A157B94D3}"/>
              </a:ext>
            </a:extLst>
          </p:cNvPr>
          <p:cNvCxnSpPr>
            <a:cxnSpLocks/>
          </p:cNvCxnSpPr>
          <p:nvPr userDrawn="1"/>
        </p:nvCxnSpPr>
        <p:spPr>
          <a:xfrm>
            <a:off x="343546" y="5029200"/>
            <a:ext cx="2286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45DE92F4-3CAB-4485-B219-DE580EC0E0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63935"/>
            <a:ext cx="838200" cy="407458"/>
          </a:xfrm>
          <a:prstGeom prst="rect">
            <a:avLst/>
          </a:prstGeom>
        </p:spPr>
      </p:pic>
      <p:sp>
        <p:nvSpPr>
          <p:cNvPr id="39" name="Rectangle 38">
            <a:extLst>
              <a:ext uri="{FF2B5EF4-FFF2-40B4-BE49-F238E27FC236}">
                <a16:creationId xmlns:a16="http://schemas.microsoft.com/office/drawing/2014/main" id="{469F617A-CB0D-44FA-A6ED-A56A03474596}"/>
              </a:ext>
            </a:extLst>
          </p:cNvPr>
          <p:cNvSpPr/>
          <p:nvPr userDrawn="1"/>
        </p:nvSpPr>
        <p:spPr bwMode="gray">
          <a:xfrm>
            <a:off x="228600" y="6553200"/>
            <a:ext cx="3810000" cy="25985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4" name="Picture 13">
            <a:extLst>
              <a:ext uri="{FF2B5EF4-FFF2-40B4-BE49-F238E27FC236}">
                <a16:creationId xmlns:a16="http://schemas.microsoft.com/office/drawing/2014/main" id="{63247C9D-9341-1540-A938-979B5FA8D836}"/>
              </a:ext>
            </a:extLst>
          </p:cNvPr>
          <p:cNvPicPr>
            <a:picLocks noChangeAspect="1"/>
          </p:cNvPicPr>
          <p:nvPr userDrawn="1"/>
        </p:nvPicPr>
        <p:blipFill>
          <a:blip r:embed="rId4"/>
          <a:stretch>
            <a:fillRect/>
          </a:stretch>
        </p:blipFill>
        <p:spPr>
          <a:xfrm>
            <a:off x="1486546" y="463935"/>
            <a:ext cx="1143000" cy="411480"/>
          </a:xfrm>
          <a:prstGeom prst="rect">
            <a:avLst/>
          </a:prstGeom>
        </p:spPr>
      </p:pic>
    </p:spTree>
    <p:extLst>
      <p:ext uri="{BB962C8B-B14F-4D97-AF65-F5344CB8AC3E}">
        <p14:creationId xmlns:p14="http://schemas.microsoft.com/office/powerpoint/2010/main" val="29143943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5951B1-4D22-4919-875F-D48B107982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0" name="Rectangle 9">
            <a:extLst>
              <a:ext uri="{FF2B5EF4-FFF2-40B4-BE49-F238E27FC236}">
                <a16:creationId xmlns:a16="http://schemas.microsoft.com/office/drawing/2014/main" id="{773FB071-F603-42FA-BF4B-4090822CF945}"/>
              </a:ext>
            </a:extLst>
          </p:cNvPr>
          <p:cNvSpPr/>
          <p:nvPr userDrawn="1"/>
        </p:nvSpPr>
        <p:spPr bwMode="gray">
          <a:xfrm>
            <a:off x="-2" y="0"/>
            <a:ext cx="12191999" cy="6858000"/>
          </a:xfrm>
          <a:prstGeom prst="rect">
            <a:avLst/>
          </a:prstGeom>
          <a:solidFill>
            <a:schemeClr val="accent1">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00F1070E-7C80-440C-B157-D51729F504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63935"/>
            <a:ext cx="838200" cy="407458"/>
          </a:xfrm>
          <a:prstGeom prst="rect">
            <a:avLst/>
          </a:prstGeom>
        </p:spPr>
      </p:pic>
      <p:grpSp>
        <p:nvGrpSpPr>
          <p:cNvPr id="14" name="Group 13">
            <a:extLst>
              <a:ext uri="{FF2B5EF4-FFF2-40B4-BE49-F238E27FC236}">
                <a16:creationId xmlns:a16="http://schemas.microsoft.com/office/drawing/2014/main" id="{BAB0657A-74AC-4799-86F7-2D22F232E6AB}"/>
              </a:ext>
            </a:extLst>
          </p:cNvPr>
          <p:cNvGrpSpPr/>
          <p:nvPr userDrawn="1"/>
        </p:nvGrpSpPr>
        <p:grpSpPr>
          <a:xfrm>
            <a:off x="0" y="3214208"/>
            <a:ext cx="11143029" cy="2167418"/>
            <a:chOff x="-6" y="4419611"/>
            <a:chExt cx="8780205" cy="1904989"/>
          </a:xfrm>
          <a:solidFill>
            <a:schemeClr val="accent4"/>
          </a:solidFill>
        </p:grpSpPr>
        <p:sp>
          <p:nvSpPr>
            <p:cNvPr id="17" name="Rectangle 16">
              <a:extLst>
                <a:ext uri="{FF2B5EF4-FFF2-40B4-BE49-F238E27FC236}">
                  <a16:creationId xmlns:a16="http://schemas.microsoft.com/office/drawing/2014/main" id="{C1C49257-9BE2-4D4A-B31B-0BD6717F25E8}"/>
                </a:ext>
              </a:extLst>
            </p:cNvPr>
            <p:cNvSpPr/>
            <p:nvPr userDrawn="1"/>
          </p:nvSpPr>
          <p:spPr bwMode="gray">
            <a:xfrm>
              <a:off x="-6" y="4419611"/>
              <a:ext cx="7924806"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8" name="Oval 17">
              <a:extLst>
                <a:ext uri="{FF2B5EF4-FFF2-40B4-BE49-F238E27FC236}">
                  <a16:creationId xmlns:a16="http://schemas.microsoft.com/office/drawing/2014/main" id="{A6B0433C-C3E2-48FC-97A1-0A45C8DB2964}"/>
                </a:ext>
              </a:extLst>
            </p:cNvPr>
            <p:cNvSpPr/>
            <p:nvPr userDrawn="1"/>
          </p:nvSpPr>
          <p:spPr bwMode="gray">
            <a:xfrm>
              <a:off x="7069401" y="4419611"/>
              <a:ext cx="1710798"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19" name="Title 1">
            <a:extLst>
              <a:ext uri="{FF2B5EF4-FFF2-40B4-BE49-F238E27FC236}">
                <a16:creationId xmlns:a16="http://schemas.microsoft.com/office/drawing/2014/main" id="{EC2D024E-7882-4F11-A053-EC5F736B5220}"/>
              </a:ext>
            </a:extLst>
          </p:cNvPr>
          <p:cNvSpPr>
            <a:spLocks noGrp="1"/>
          </p:cNvSpPr>
          <p:nvPr>
            <p:ph type="ctrTitle" hasCustomPrompt="1"/>
          </p:nvPr>
        </p:nvSpPr>
        <p:spPr>
          <a:xfrm>
            <a:off x="419746" y="3822296"/>
            <a:ext cx="7352654" cy="704878"/>
          </a:xfrm>
          <a:prstGeom prst="rect">
            <a:avLst/>
          </a:prstGeom>
        </p:spPr>
        <p:txBody>
          <a:bodyPr lIns="0" anchor="b"/>
          <a:lstStyle>
            <a:lvl1pPr algn="l">
              <a:defRPr sz="3200">
                <a:solidFill>
                  <a:schemeClr val="bg1"/>
                </a:solidFill>
              </a:defRPr>
            </a:lvl1pPr>
          </a:lstStyle>
          <a:p>
            <a:r>
              <a:rPr lang="en-US"/>
              <a:t>MAIN TITLE GOES HERE  </a:t>
            </a:r>
            <a:endParaRPr lang="en-US" b="0" i="1"/>
          </a:p>
        </p:txBody>
      </p:sp>
      <p:sp>
        <p:nvSpPr>
          <p:cNvPr id="20" name="Text Placeholder 2">
            <a:extLst>
              <a:ext uri="{FF2B5EF4-FFF2-40B4-BE49-F238E27FC236}">
                <a16:creationId xmlns:a16="http://schemas.microsoft.com/office/drawing/2014/main" id="{FFA2C33E-0AA3-44BF-9735-89B2E9FDA5F2}"/>
              </a:ext>
            </a:extLst>
          </p:cNvPr>
          <p:cNvSpPr>
            <a:spLocks noGrp="1"/>
          </p:cNvSpPr>
          <p:nvPr>
            <p:ph type="body" sz="quarter" idx="11" hasCustomPrompt="1"/>
          </p:nvPr>
        </p:nvSpPr>
        <p:spPr>
          <a:xfrm>
            <a:off x="419746" y="4633749"/>
            <a:ext cx="7352654" cy="243051"/>
          </a:xfrm>
          <a:prstGeom prst="rect">
            <a:avLst/>
          </a:prstGeom>
        </p:spPr>
        <p:txBody>
          <a:bodyPr lIns="0"/>
          <a:lstStyle>
            <a:lvl1pPr algn="l">
              <a:defRPr sz="1400" b="0">
                <a:solidFill>
                  <a:schemeClr val="bg1"/>
                </a:solidFill>
                <a:latin typeface="Arial" panose="020B0604020202020204" pitchFamily="34" charset="0"/>
                <a:cs typeface="Arial" panose="020B0604020202020204" pitchFamily="34" charset="0"/>
              </a:defRPr>
            </a:lvl1pPr>
          </a:lstStyle>
          <a:p>
            <a:r>
              <a:rPr lang="en-US"/>
              <a:t>Subtitle Goes Here</a:t>
            </a:r>
          </a:p>
        </p:txBody>
      </p:sp>
      <p:cxnSp>
        <p:nvCxnSpPr>
          <p:cNvPr id="21" name="Straight Connector 20">
            <a:extLst>
              <a:ext uri="{FF2B5EF4-FFF2-40B4-BE49-F238E27FC236}">
                <a16:creationId xmlns:a16="http://schemas.microsoft.com/office/drawing/2014/main" id="{8E06BA69-4801-4581-A0DA-B88B8DFED0A3}"/>
              </a:ext>
            </a:extLst>
          </p:cNvPr>
          <p:cNvCxnSpPr>
            <a:cxnSpLocks/>
          </p:cNvCxnSpPr>
          <p:nvPr userDrawn="1"/>
        </p:nvCxnSpPr>
        <p:spPr>
          <a:xfrm>
            <a:off x="419746" y="3672051"/>
            <a:ext cx="2286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FDD2087-51B3-2741-9D51-E0BC24144C0B}"/>
              </a:ext>
            </a:extLst>
          </p:cNvPr>
          <p:cNvPicPr>
            <a:picLocks noChangeAspect="1"/>
          </p:cNvPicPr>
          <p:nvPr userDrawn="1"/>
        </p:nvPicPr>
        <p:blipFill>
          <a:blip r:embed="rId4"/>
          <a:stretch>
            <a:fillRect/>
          </a:stretch>
        </p:blipFill>
        <p:spPr>
          <a:xfrm>
            <a:off x="1486546" y="463935"/>
            <a:ext cx="1143000" cy="411480"/>
          </a:xfrm>
          <a:prstGeom prst="rect">
            <a:avLst/>
          </a:prstGeom>
        </p:spPr>
      </p:pic>
    </p:spTree>
    <p:extLst>
      <p:ext uri="{BB962C8B-B14F-4D97-AF65-F5344CB8AC3E}">
        <p14:creationId xmlns:p14="http://schemas.microsoft.com/office/powerpoint/2010/main" val="201956469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ivider Pag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E765B8D-2FE4-1E43-9A1A-02D0DE0DF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2002" cy="6858002"/>
          </a:xfrm>
          <a:prstGeom prst="rect">
            <a:avLst/>
          </a:prstGeom>
        </p:spPr>
      </p:pic>
      <p:sp>
        <p:nvSpPr>
          <p:cNvPr id="17" name="Rectangle 16">
            <a:extLst>
              <a:ext uri="{FF2B5EF4-FFF2-40B4-BE49-F238E27FC236}">
                <a16:creationId xmlns:a16="http://schemas.microsoft.com/office/drawing/2014/main" id="{70360100-B90E-435D-9F66-72238B4D76A2}"/>
              </a:ext>
            </a:extLst>
          </p:cNvPr>
          <p:cNvSpPr/>
          <p:nvPr userDrawn="1"/>
        </p:nvSpPr>
        <p:spPr bwMode="gray">
          <a:xfrm>
            <a:off x="-2" y="0"/>
            <a:ext cx="12191999" cy="6858000"/>
          </a:xfrm>
          <a:prstGeom prst="rect">
            <a:avLst/>
          </a:prstGeom>
          <a:solidFill>
            <a:schemeClr val="accent1">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37D76D83-3693-D044-A03E-6244135F2B25}"/>
              </a:ext>
            </a:extLst>
          </p:cNvPr>
          <p:cNvSpPr/>
          <p:nvPr userDrawn="1"/>
        </p:nvSpPr>
        <p:spPr bwMode="gray">
          <a:xfrm>
            <a:off x="7619998" y="0"/>
            <a:ext cx="4572002" cy="6858002"/>
          </a:xfrm>
          <a:prstGeom prst="rect">
            <a:avLst/>
          </a:prstGeom>
          <a:solidFill>
            <a:schemeClr val="bg2">
              <a:alpha val="85000"/>
            </a:schemeClr>
          </a:solid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2" name="Text Placeholder 2">
            <a:extLst>
              <a:ext uri="{FF2B5EF4-FFF2-40B4-BE49-F238E27FC236}">
                <a16:creationId xmlns:a16="http://schemas.microsoft.com/office/drawing/2014/main" id="{1086B1BB-E4DB-3841-9ECB-D5817854469C}"/>
              </a:ext>
            </a:extLst>
          </p:cNvPr>
          <p:cNvSpPr>
            <a:spLocks noGrp="1"/>
          </p:cNvSpPr>
          <p:nvPr>
            <p:ph type="body" sz="quarter" idx="12"/>
          </p:nvPr>
        </p:nvSpPr>
        <p:spPr>
          <a:xfrm>
            <a:off x="8033791" y="4243291"/>
            <a:ext cx="3924299" cy="351652"/>
          </a:xfrm>
          <a:prstGeom prst="rect">
            <a:avLst/>
          </a:prstGeom>
        </p:spPr>
        <p:txBody>
          <a:bodyPr/>
          <a:lstStyle>
            <a:lvl1pPr>
              <a:defRPr sz="1200" b="0">
                <a:solidFill>
                  <a:schemeClr val="tx2"/>
                </a:solidFill>
                <a:latin typeface="Arial" panose="020B0604020202020204" pitchFamily="34" charset="0"/>
                <a:cs typeface="Arial" panose="020B0604020202020204" pitchFamily="34" charset="0"/>
              </a:defRPr>
            </a:lvl1pPr>
          </a:lstStyle>
          <a:p>
            <a:r>
              <a:rPr lang="en-US"/>
              <a:t>Subtitle Goes Here</a:t>
            </a:r>
          </a:p>
        </p:txBody>
      </p:sp>
      <p:sp>
        <p:nvSpPr>
          <p:cNvPr id="10" name="Title 1">
            <a:extLst>
              <a:ext uri="{FF2B5EF4-FFF2-40B4-BE49-F238E27FC236}">
                <a16:creationId xmlns:a16="http://schemas.microsoft.com/office/drawing/2014/main" id="{2168B960-787D-C748-8EEE-2C85A750B34A}"/>
              </a:ext>
            </a:extLst>
          </p:cNvPr>
          <p:cNvSpPr>
            <a:spLocks noGrp="1"/>
          </p:cNvSpPr>
          <p:nvPr>
            <p:ph type="ctrTitle" hasCustomPrompt="1"/>
          </p:nvPr>
        </p:nvSpPr>
        <p:spPr>
          <a:xfrm>
            <a:off x="8033791" y="2924330"/>
            <a:ext cx="3924299" cy="1318961"/>
          </a:xfrm>
          <a:prstGeom prst="rect">
            <a:avLst/>
          </a:prstGeom>
        </p:spPr>
        <p:txBody>
          <a:bodyPr anchor="b"/>
          <a:lstStyle>
            <a:lvl1pPr>
              <a:defRPr sz="2800">
                <a:solidFill>
                  <a:schemeClr val="tx2"/>
                </a:solidFill>
              </a:defRPr>
            </a:lvl1pPr>
          </a:lstStyle>
          <a:p>
            <a:r>
              <a:rPr lang="en-US"/>
              <a:t>MAIN TITLE GOES HERE  </a:t>
            </a:r>
            <a:br>
              <a:rPr lang="en-US"/>
            </a:br>
            <a:r>
              <a:rPr lang="en-US" b="0" i="1"/>
              <a:t>CLICK TO EDIT</a:t>
            </a:r>
          </a:p>
        </p:txBody>
      </p:sp>
      <p:grpSp>
        <p:nvGrpSpPr>
          <p:cNvPr id="9" name="Group 8">
            <a:extLst>
              <a:ext uri="{FF2B5EF4-FFF2-40B4-BE49-F238E27FC236}">
                <a16:creationId xmlns:a16="http://schemas.microsoft.com/office/drawing/2014/main" id="{07807631-4590-44D5-B34A-D01FFD890BE9}"/>
              </a:ext>
            </a:extLst>
          </p:cNvPr>
          <p:cNvGrpSpPr/>
          <p:nvPr userDrawn="1"/>
        </p:nvGrpSpPr>
        <p:grpSpPr>
          <a:xfrm flipH="1">
            <a:off x="277409" y="5334000"/>
            <a:ext cx="11914591" cy="1066800"/>
            <a:chOff x="-12584942" y="4419611"/>
            <a:chExt cx="22342651" cy="1904989"/>
          </a:xfrm>
          <a:solidFill>
            <a:schemeClr val="accent1"/>
          </a:solidFill>
        </p:grpSpPr>
        <p:sp>
          <p:nvSpPr>
            <p:cNvPr id="11" name="Rectangle 10">
              <a:extLst>
                <a:ext uri="{FF2B5EF4-FFF2-40B4-BE49-F238E27FC236}">
                  <a16:creationId xmlns:a16="http://schemas.microsoft.com/office/drawing/2014/main" id="{F0E5BC52-BFF3-4AAC-961E-231FB678CB05}"/>
                </a:ext>
              </a:extLst>
            </p:cNvPr>
            <p:cNvSpPr/>
            <p:nvPr userDrawn="1"/>
          </p:nvSpPr>
          <p:spPr bwMode="gray">
            <a:xfrm>
              <a:off x="-12584942" y="4419611"/>
              <a:ext cx="21365121"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9D0472D0-A099-485F-8E91-026E736650D9}"/>
                </a:ext>
              </a:extLst>
            </p:cNvPr>
            <p:cNvSpPr/>
            <p:nvPr userDrawn="1"/>
          </p:nvSpPr>
          <p:spPr bwMode="gray">
            <a:xfrm>
              <a:off x="7755826" y="4419611"/>
              <a:ext cx="2001883"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pic>
        <p:nvPicPr>
          <p:cNvPr id="15" name="Picture 14">
            <a:extLst>
              <a:ext uri="{FF2B5EF4-FFF2-40B4-BE49-F238E27FC236}">
                <a16:creationId xmlns:a16="http://schemas.microsoft.com/office/drawing/2014/main" id="{A05D10D8-F354-4471-9177-56FAE4E3F8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39200" y="5662756"/>
            <a:ext cx="838200" cy="407458"/>
          </a:xfrm>
          <a:prstGeom prst="rect">
            <a:avLst/>
          </a:prstGeom>
        </p:spPr>
      </p:pic>
      <p:cxnSp>
        <p:nvCxnSpPr>
          <p:cNvPr id="16" name="Straight Connector 15">
            <a:extLst>
              <a:ext uri="{FF2B5EF4-FFF2-40B4-BE49-F238E27FC236}">
                <a16:creationId xmlns:a16="http://schemas.microsoft.com/office/drawing/2014/main" id="{EB0FE629-40E1-4216-9EEC-13304B5D6BEE}"/>
              </a:ext>
            </a:extLst>
          </p:cNvPr>
          <p:cNvCxnSpPr>
            <a:cxnSpLocks/>
          </p:cNvCxnSpPr>
          <p:nvPr userDrawn="1"/>
        </p:nvCxnSpPr>
        <p:spPr>
          <a:xfrm>
            <a:off x="8033791" y="2743200"/>
            <a:ext cx="2286000"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8C1583-8357-5347-8527-8F8E0A90354C}"/>
              </a:ext>
            </a:extLst>
          </p:cNvPr>
          <p:cNvPicPr>
            <a:picLocks noChangeAspect="1"/>
          </p:cNvPicPr>
          <p:nvPr userDrawn="1"/>
        </p:nvPicPr>
        <p:blipFill>
          <a:blip r:embed="rId4"/>
          <a:stretch>
            <a:fillRect/>
          </a:stretch>
        </p:blipFill>
        <p:spPr>
          <a:xfrm>
            <a:off x="10363198" y="5658734"/>
            <a:ext cx="1143000" cy="411480"/>
          </a:xfrm>
          <a:prstGeom prst="rect">
            <a:avLst/>
          </a:prstGeom>
        </p:spPr>
      </p:pic>
    </p:spTree>
    <p:extLst>
      <p:ext uri="{BB962C8B-B14F-4D97-AF65-F5344CB8AC3E}">
        <p14:creationId xmlns:p14="http://schemas.microsoft.com/office/powerpoint/2010/main" val="291801406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0C7F-3927-304C-B423-CA021BCE1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3F86F1-A2FC-5343-B85E-F58969751B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381770-7E83-0646-AB3C-BE3BCEF2C07C}"/>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5" name="Footer Placeholder 4">
            <a:extLst>
              <a:ext uri="{FF2B5EF4-FFF2-40B4-BE49-F238E27FC236}">
                <a16:creationId xmlns:a16="http://schemas.microsoft.com/office/drawing/2014/main" id="{997BC3D7-2D21-D645-A1C6-5BDAD564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32D51-D68B-BE41-8E3E-519BBAB24C84}"/>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87419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Divider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29E9E-B020-41CE-951B-91780300E3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
            <a:ext cx="12192002" cy="6858002"/>
          </a:xfrm>
          <a:prstGeom prst="rect">
            <a:avLst/>
          </a:prstGeom>
        </p:spPr>
      </p:pic>
      <p:sp>
        <p:nvSpPr>
          <p:cNvPr id="30" name="Rectangle 29">
            <a:extLst>
              <a:ext uri="{FF2B5EF4-FFF2-40B4-BE49-F238E27FC236}">
                <a16:creationId xmlns:a16="http://schemas.microsoft.com/office/drawing/2014/main" id="{C4E5BC73-DD0E-479D-BCD5-9412C9A8B242}"/>
              </a:ext>
            </a:extLst>
          </p:cNvPr>
          <p:cNvSpPr/>
          <p:nvPr userDrawn="1"/>
        </p:nvSpPr>
        <p:spPr bwMode="gray">
          <a:xfrm>
            <a:off x="-2" y="0"/>
            <a:ext cx="12191999" cy="6858000"/>
          </a:xfrm>
          <a:prstGeom prst="rect">
            <a:avLst/>
          </a:prstGeom>
          <a:solidFill>
            <a:schemeClr val="accent1">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A23580C9-7926-42EC-B14E-FACF80E4C532}"/>
              </a:ext>
            </a:extLst>
          </p:cNvPr>
          <p:cNvSpPr/>
          <p:nvPr userDrawn="1"/>
        </p:nvSpPr>
        <p:spPr bwMode="gray">
          <a:xfrm>
            <a:off x="0" y="-2"/>
            <a:ext cx="4571442" cy="6858002"/>
          </a:xfrm>
          <a:prstGeom prst="rect">
            <a:avLst/>
          </a:prstGeom>
          <a:solidFill>
            <a:schemeClr val="bg2">
              <a:alpha val="85000"/>
            </a:schemeClr>
          </a:solid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0" name="Text Placeholder 2">
            <a:extLst>
              <a:ext uri="{FF2B5EF4-FFF2-40B4-BE49-F238E27FC236}">
                <a16:creationId xmlns:a16="http://schemas.microsoft.com/office/drawing/2014/main" id="{31615EA9-62FE-4CB7-88A1-39097963036C}"/>
              </a:ext>
            </a:extLst>
          </p:cNvPr>
          <p:cNvSpPr>
            <a:spLocks noGrp="1"/>
          </p:cNvSpPr>
          <p:nvPr>
            <p:ph type="body" sz="quarter" idx="12"/>
          </p:nvPr>
        </p:nvSpPr>
        <p:spPr>
          <a:xfrm>
            <a:off x="380997" y="4243289"/>
            <a:ext cx="3924299" cy="351652"/>
          </a:xfrm>
          <a:prstGeom prst="rect">
            <a:avLst/>
          </a:prstGeom>
        </p:spPr>
        <p:txBody>
          <a:bodyPr/>
          <a:lstStyle>
            <a:lvl1pPr>
              <a:defRPr sz="1200" b="0">
                <a:solidFill>
                  <a:schemeClr val="tx2"/>
                </a:solidFill>
                <a:latin typeface="Arial" panose="020B0604020202020204" pitchFamily="34" charset="0"/>
                <a:cs typeface="Arial" panose="020B0604020202020204" pitchFamily="34" charset="0"/>
              </a:defRPr>
            </a:lvl1pPr>
          </a:lstStyle>
          <a:p>
            <a:r>
              <a:rPr lang="en-US"/>
              <a:t>Subtitle Goes Here</a:t>
            </a:r>
          </a:p>
        </p:txBody>
      </p:sp>
      <p:sp>
        <p:nvSpPr>
          <p:cNvPr id="11" name="Title 1">
            <a:extLst>
              <a:ext uri="{FF2B5EF4-FFF2-40B4-BE49-F238E27FC236}">
                <a16:creationId xmlns:a16="http://schemas.microsoft.com/office/drawing/2014/main" id="{5AF210BF-7C73-448D-BC15-377D4278E245}"/>
              </a:ext>
            </a:extLst>
          </p:cNvPr>
          <p:cNvSpPr>
            <a:spLocks noGrp="1"/>
          </p:cNvSpPr>
          <p:nvPr>
            <p:ph type="ctrTitle" hasCustomPrompt="1"/>
          </p:nvPr>
        </p:nvSpPr>
        <p:spPr>
          <a:xfrm>
            <a:off x="380997" y="2924328"/>
            <a:ext cx="3924299" cy="1318961"/>
          </a:xfrm>
          <a:prstGeom prst="rect">
            <a:avLst/>
          </a:prstGeom>
        </p:spPr>
        <p:txBody>
          <a:bodyPr anchor="b"/>
          <a:lstStyle>
            <a:lvl1pPr>
              <a:defRPr sz="2800">
                <a:solidFill>
                  <a:schemeClr val="tx2"/>
                </a:solidFill>
              </a:defRPr>
            </a:lvl1pPr>
          </a:lstStyle>
          <a:p>
            <a:r>
              <a:rPr lang="en-US"/>
              <a:t>MAIN TITLE GOES HERE  </a:t>
            </a:r>
            <a:br>
              <a:rPr lang="en-US"/>
            </a:br>
            <a:r>
              <a:rPr lang="en-US" b="0" i="1"/>
              <a:t>CLICK TO EDIT</a:t>
            </a:r>
          </a:p>
        </p:txBody>
      </p:sp>
      <p:cxnSp>
        <p:nvCxnSpPr>
          <p:cNvPr id="15" name="Straight Connector 14">
            <a:extLst>
              <a:ext uri="{FF2B5EF4-FFF2-40B4-BE49-F238E27FC236}">
                <a16:creationId xmlns:a16="http://schemas.microsoft.com/office/drawing/2014/main" id="{22D875B0-19C7-45C4-9CDD-EA1A489B4678}"/>
              </a:ext>
            </a:extLst>
          </p:cNvPr>
          <p:cNvCxnSpPr>
            <a:cxnSpLocks/>
          </p:cNvCxnSpPr>
          <p:nvPr userDrawn="1"/>
        </p:nvCxnSpPr>
        <p:spPr>
          <a:xfrm>
            <a:off x="380997" y="2743198"/>
            <a:ext cx="2286000"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9C0B8B3-A169-42C6-88AB-4926D4AD6E1C}"/>
              </a:ext>
            </a:extLst>
          </p:cNvPr>
          <p:cNvGrpSpPr/>
          <p:nvPr userDrawn="1"/>
        </p:nvGrpSpPr>
        <p:grpSpPr>
          <a:xfrm>
            <a:off x="-1" y="5334000"/>
            <a:ext cx="11914591" cy="1066800"/>
            <a:chOff x="-12584942" y="4419611"/>
            <a:chExt cx="22342651" cy="1904989"/>
          </a:xfrm>
          <a:solidFill>
            <a:schemeClr val="accent1"/>
          </a:solidFill>
        </p:grpSpPr>
        <p:sp>
          <p:nvSpPr>
            <p:cNvPr id="26" name="Rectangle 25">
              <a:extLst>
                <a:ext uri="{FF2B5EF4-FFF2-40B4-BE49-F238E27FC236}">
                  <a16:creationId xmlns:a16="http://schemas.microsoft.com/office/drawing/2014/main" id="{74214C0D-39FA-451E-A2E4-0822CFA2E8D6}"/>
                </a:ext>
              </a:extLst>
            </p:cNvPr>
            <p:cNvSpPr/>
            <p:nvPr userDrawn="1"/>
          </p:nvSpPr>
          <p:spPr bwMode="gray">
            <a:xfrm>
              <a:off x="-12584942" y="4419611"/>
              <a:ext cx="21365121"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24B18002-DC9C-4A47-A280-668757A48EF9}"/>
                </a:ext>
              </a:extLst>
            </p:cNvPr>
            <p:cNvSpPr/>
            <p:nvPr userDrawn="1"/>
          </p:nvSpPr>
          <p:spPr bwMode="gray">
            <a:xfrm>
              <a:off x="7755826" y="4419611"/>
              <a:ext cx="2001883"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pic>
        <p:nvPicPr>
          <p:cNvPr id="29" name="Picture 28">
            <a:extLst>
              <a:ext uri="{FF2B5EF4-FFF2-40B4-BE49-F238E27FC236}">
                <a16:creationId xmlns:a16="http://schemas.microsoft.com/office/drawing/2014/main" id="{48E37198-D733-447E-97BE-D0A9B70CFB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0600" y="5662756"/>
            <a:ext cx="838200" cy="407458"/>
          </a:xfrm>
          <a:prstGeom prst="rect">
            <a:avLst/>
          </a:prstGeom>
        </p:spPr>
      </p:pic>
      <p:pic>
        <p:nvPicPr>
          <p:cNvPr id="14" name="Picture 13">
            <a:extLst>
              <a:ext uri="{FF2B5EF4-FFF2-40B4-BE49-F238E27FC236}">
                <a16:creationId xmlns:a16="http://schemas.microsoft.com/office/drawing/2014/main" id="{39A2C3E5-18EF-DF43-9640-D87CC27DB819}"/>
              </a:ext>
            </a:extLst>
          </p:cNvPr>
          <p:cNvPicPr>
            <a:picLocks noChangeAspect="1"/>
          </p:cNvPicPr>
          <p:nvPr userDrawn="1"/>
        </p:nvPicPr>
        <p:blipFill>
          <a:blip r:embed="rId4"/>
          <a:stretch>
            <a:fillRect/>
          </a:stretch>
        </p:blipFill>
        <p:spPr>
          <a:xfrm>
            <a:off x="2247900" y="5662756"/>
            <a:ext cx="1143000" cy="411480"/>
          </a:xfrm>
          <a:prstGeom prst="rect">
            <a:avLst/>
          </a:prstGeom>
        </p:spPr>
      </p:pic>
    </p:spTree>
    <p:extLst>
      <p:ext uri="{BB962C8B-B14F-4D97-AF65-F5344CB8AC3E}">
        <p14:creationId xmlns:p14="http://schemas.microsoft.com/office/powerpoint/2010/main" val="199525166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Divider P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A4737B-F972-4691-9A6D-8BE59A551A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2"/>
          </a:xfrm>
          <a:prstGeom prst="rect">
            <a:avLst/>
          </a:prstGeom>
        </p:spPr>
      </p:pic>
      <p:sp>
        <p:nvSpPr>
          <p:cNvPr id="34" name="Rectangle 33">
            <a:extLst>
              <a:ext uri="{FF2B5EF4-FFF2-40B4-BE49-F238E27FC236}">
                <a16:creationId xmlns:a16="http://schemas.microsoft.com/office/drawing/2014/main" id="{05F81C42-776A-4161-A1AD-630A4CCDBA80}"/>
              </a:ext>
            </a:extLst>
          </p:cNvPr>
          <p:cNvSpPr/>
          <p:nvPr userDrawn="1"/>
        </p:nvSpPr>
        <p:spPr bwMode="gray">
          <a:xfrm>
            <a:off x="-2" y="0"/>
            <a:ext cx="12191999" cy="6858000"/>
          </a:xfrm>
          <a:prstGeom prst="rect">
            <a:avLst/>
          </a:prstGeom>
          <a:solidFill>
            <a:schemeClr val="accent2">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6D766A00-7E72-455E-8032-EBA92A489A0C}"/>
              </a:ext>
            </a:extLst>
          </p:cNvPr>
          <p:cNvSpPr/>
          <p:nvPr userDrawn="1"/>
        </p:nvSpPr>
        <p:spPr bwMode="gray">
          <a:xfrm>
            <a:off x="7619998" y="0"/>
            <a:ext cx="4572002" cy="6858002"/>
          </a:xfrm>
          <a:prstGeom prst="rect">
            <a:avLst/>
          </a:prstGeom>
          <a:solidFill>
            <a:schemeClr val="bg2">
              <a:alpha val="85000"/>
            </a:schemeClr>
          </a:solid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6" name="Text Placeholder 2">
            <a:extLst>
              <a:ext uri="{FF2B5EF4-FFF2-40B4-BE49-F238E27FC236}">
                <a16:creationId xmlns:a16="http://schemas.microsoft.com/office/drawing/2014/main" id="{4C06739A-E4E1-4885-AFAA-60D48AA94139}"/>
              </a:ext>
            </a:extLst>
          </p:cNvPr>
          <p:cNvSpPr>
            <a:spLocks noGrp="1"/>
          </p:cNvSpPr>
          <p:nvPr>
            <p:ph type="body" sz="quarter" idx="12"/>
          </p:nvPr>
        </p:nvSpPr>
        <p:spPr>
          <a:xfrm>
            <a:off x="8033791" y="4243291"/>
            <a:ext cx="3924299" cy="351652"/>
          </a:xfrm>
          <a:prstGeom prst="rect">
            <a:avLst/>
          </a:prstGeom>
        </p:spPr>
        <p:txBody>
          <a:bodyPr/>
          <a:lstStyle>
            <a:lvl1pPr>
              <a:defRPr sz="1200" b="0">
                <a:solidFill>
                  <a:schemeClr val="tx2"/>
                </a:solidFill>
                <a:latin typeface="Arial" panose="020B0604020202020204" pitchFamily="34" charset="0"/>
                <a:cs typeface="Arial" panose="020B0604020202020204" pitchFamily="34" charset="0"/>
              </a:defRPr>
            </a:lvl1pPr>
          </a:lstStyle>
          <a:p>
            <a:r>
              <a:rPr lang="en-US"/>
              <a:t>Subtitle Goes Here</a:t>
            </a:r>
          </a:p>
        </p:txBody>
      </p:sp>
      <p:sp>
        <p:nvSpPr>
          <p:cNvPr id="27" name="Title 1">
            <a:extLst>
              <a:ext uri="{FF2B5EF4-FFF2-40B4-BE49-F238E27FC236}">
                <a16:creationId xmlns:a16="http://schemas.microsoft.com/office/drawing/2014/main" id="{83ECC0AB-A807-4FF3-B515-E57FF0AFCA71}"/>
              </a:ext>
            </a:extLst>
          </p:cNvPr>
          <p:cNvSpPr>
            <a:spLocks noGrp="1"/>
          </p:cNvSpPr>
          <p:nvPr>
            <p:ph type="ctrTitle" hasCustomPrompt="1"/>
          </p:nvPr>
        </p:nvSpPr>
        <p:spPr>
          <a:xfrm>
            <a:off x="8033791" y="2924330"/>
            <a:ext cx="3924299" cy="1318961"/>
          </a:xfrm>
          <a:prstGeom prst="rect">
            <a:avLst/>
          </a:prstGeom>
        </p:spPr>
        <p:txBody>
          <a:bodyPr anchor="b"/>
          <a:lstStyle>
            <a:lvl1pPr>
              <a:defRPr sz="2800">
                <a:solidFill>
                  <a:schemeClr val="tx2"/>
                </a:solidFill>
              </a:defRPr>
            </a:lvl1pPr>
          </a:lstStyle>
          <a:p>
            <a:r>
              <a:rPr lang="en-US"/>
              <a:t>MAIN TITLE GOES HERE  </a:t>
            </a:r>
            <a:br>
              <a:rPr lang="en-US"/>
            </a:br>
            <a:r>
              <a:rPr lang="en-US" b="0" i="1"/>
              <a:t>CLICK TO EDIT</a:t>
            </a:r>
          </a:p>
        </p:txBody>
      </p:sp>
      <p:grpSp>
        <p:nvGrpSpPr>
          <p:cNvPr id="28" name="Group 27">
            <a:extLst>
              <a:ext uri="{FF2B5EF4-FFF2-40B4-BE49-F238E27FC236}">
                <a16:creationId xmlns:a16="http://schemas.microsoft.com/office/drawing/2014/main" id="{2EE6B45F-E268-4B80-A832-19AB5FC866FA}"/>
              </a:ext>
            </a:extLst>
          </p:cNvPr>
          <p:cNvGrpSpPr/>
          <p:nvPr userDrawn="1"/>
        </p:nvGrpSpPr>
        <p:grpSpPr>
          <a:xfrm flipH="1">
            <a:off x="277409" y="5334000"/>
            <a:ext cx="11914591" cy="1066800"/>
            <a:chOff x="-12584942" y="4419611"/>
            <a:chExt cx="22342651" cy="1904989"/>
          </a:xfrm>
          <a:solidFill>
            <a:schemeClr val="accent1"/>
          </a:solidFill>
        </p:grpSpPr>
        <p:sp>
          <p:nvSpPr>
            <p:cNvPr id="29" name="Rectangle 28">
              <a:extLst>
                <a:ext uri="{FF2B5EF4-FFF2-40B4-BE49-F238E27FC236}">
                  <a16:creationId xmlns:a16="http://schemas.microsoft.com/office/drawing/2014/main" id="{95E6E7A0-DDA2-4EB0-BA77-04ED2B222BD6}"/>
                </a:ext>
              </a:extLst>
            </p:cNvPr>
            <p:cNvSpPr/>
            <p:nvPr userDrawn="1"/>
          </p:nvSpPr>
          <p:spPr bwMode="gray">
            <a:xfrm>
              <a:off x="-12584942" y="4419611"/>
              <a:ext cx="21365121"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30" name="Oval 29">
              <a:extLst>
                <a:ext uri="{FF2B5EF4-FFF2-40B4-BE49-F238E27FC236}">
                  <a16:creationId xmlns:a16="http://schemas.microsoft.com/office/drawing/2014/main" id="{97EDAC44-CF8A-441F-B64E-63DB7AACC95D}"/>
                </a:ext>
              </a:extLst>
            </p:cNvPr>
            <p:cNvSpPr/>
            <p:nvPr userDrawn="1"/>
          </p:nvSpPr>
          <p:spPr bwMode="gray">
            <a:xfrm>
              <a:off x="7755826" y="4419611"/>
              <a:ext cx="2001883"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pic>
        <p:nvPicPr>
          <p:cNvPr id="32" name="Picture 31">
            <a:extLst>
              <a:ext uri="{FF2B5EF4-FFF2-40B4-BE49-F238E27FC236}">
                <a16:creationId xmlns:a16="http://schemas.microsoft.com/office/drawing/2014/main" id="{D098AC9B-7CCA-44C1-9315-72F53471B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39200" y="5662756"/>
            <a:ext cx="838200" cy="407458"/>
          </a:xfrm>
          <a:prstGeom prst="rect">
            <a:avLst/>
          </a:prstGeom>
        </p:spPr>
      </p:pic>
      <p:cxnSp>
        <p:nvCxnSpPr>
          <p:cNvPr id="33" name="Straight Connector 32">
            <a:extLst>
              <a:ext uri="{FF2B5EF4-FFF2-40B4-BE49-F238E27FC236}">
                <a16:creationId xmlns:a16="http://schemas.microsoft.com/office/drawing/2014/main" id="{AA230D49-22C3-4351-9CE4-278DB30D9924}"/>
              </a:ext>
            </a:extLst>
          </p:cNvPr>
          <p:cNvCxnSpPr>
            <a:cxnSpLocks/>
          </p:cNvCxnSpPr>
          <p:nvPr userDrawn="1"/>
        </p:nvCxnSpPr>
        <p:spPr>
          <a:xfrm>
            <a:off x="8033791" y="2743200"/>
            <a:ext cx="2286000"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9BBE0C8-0157-4842-AAD3-5FEF60B1C46D}"/>
              </a:ext>
            </a:extLst>
          </p:cNvPr>
          <p:cNvPicPr>
            <a:picLocks noChangeAspect="1"/>
          </p:cNvPicPr>
          <p:nvPr userDrawn="1"/>
        </p:nvPicPr>
        <p:blipFill>
          <a:blip r:embed="rId4"/>
          <a:stretch>
            <a:fillRect/>
          </a:stretch>
        </p:blipFill>
        <p:spPr>
          <a:xfrm>
            <a:off x="10363198" y="5658734"/>
            <a:ext cx="1143000" cy="411480"/>
          </a:xfrm>
          <a:prstGeom prst="rect">
            <a:avLst/>
          </a:prstGeom>
        </p:spPr>
      </p:pic>
    </p:spTree>
    <p:extLst>
      <p:ext uri="{BB962C8B-B14F-4D97-AF65-F5344CB8AC3E}">
        <p14:creationId xmlns:p14="http://schemas.microsoft.com/office/powerpoint/2010/main" val="87005635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Divider Page">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61E1CC-1678-4EDF-9E25-BEE7B9E2D82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192002" cy="6858001"/>
          </a:xfrm>
          <a:prstGeom prst="rect">
            <a:avLst/>
          </a:prstGeom>
        </p:spPr>
      </p:pic>
      <p:sp>
        <p:nvSpPr>
          <p:cNvPr id="19" name="Rectangle 18">
            <a:extLst>
              <a:ext uri="{FF2B5EF4-FFF2-40B4-BE49-F238E27FC236}">
                <a16:creationId xmlns:a16="http://schemas.microsoft.com/office/drawing/2014/main" id="{AAE4AB8E-0520-4D7B-9F63-2FCCCF8FA00C}"/>
              </a:ext>
            </a:extLst>
          </p:cNvPr>
          <p:cNvSpPr/>
          <p:nvPr userDrawn="1"/>
        </p:nvSpPr>
        <p:spPr bwMode="gray">
          <a:xfrm>
            <a:off x="-2" y="0"/>
            <a:ext cx="12192001" cy="6858000"/>
          </a:xfrm>
          <a:prstGeom prst="rect">
            <a:avLst/>
          </a:prstGeom>
          <a:solidFill>
            <a:schemeClr val="accent2">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F230F0C9-1EDA-45E9-83FE-82C04A262863}"/>
              </a:ext>
            </a:extLst>
          </p:cNvPr>
          <p:cNvSpPr/>
          <p:nvPr userDrawn="1"/>
        </p:nvSpPr>
        <p:spPr bwMode="gray">
          <a:xfrm>
            <a:off x="0" y="-2"/>
            <a:ext cx="4571442" cy="6858002"/>
          </a:xfrm>
          <a:prstGeom prst="rect">
            <a:avLst/>
          </a:prstGeom>
          <a:solidFill>
            <a:schemeClr val="bg2">
              <a:alpha val="85000"/>
            </a:schemeClr>
          </a:solid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Text Placeholder 2">
            <a:extLst>
              <a:ext uri="{FF2B5EF4-FFF2-40B4-BE49-F238E27FC236}">
                <a16:creationId xmlns:a16="http://schemas.microsoft.com/office/drawing/2014/main" id="{D26679B9-7FD1-49EE-9C36-4E7571E133B7}"/>
              </a:ext>
            </a:extLst>
          </p:cNvPr>
          <p:cNvSpPr>
            <a:spLocks noGrp="1"/>
          </p:cNvSpPr>
          <p:nvPr>
            <p:ph type="body" sz="quarter" idx="12"/>
          </p:nvPr>
        </p:nvSpPr>
        <p:spPr>
          <a:xfrm>
            <a:off x="380997" y="4243289"/>
            <a:ext cx="3924299" cy="351652"/>
          </a:xfrm>
          <a:prstGeom prst="rect">
            <a:avLst/>
          </a:prstGeom>
        </p:spPr>
        <p:txBody>
          <a:bodyPr/>
          <a:lstStyle>
            <a:lvl1pPr>
              <a:defRPr sz="1200" b="0">
                <a:solidFill>
                  <a:schemeClr val="tx2"/>
                </a:solidFill>
                <a:latin typeface="Arial" panose="020B0604020202020204" pitchFamily="34" charset="0"/>
                <a:cs typeface="Arial" panose="020B0604020202020204" pitchFamily="34" charset="0"/>
              </a:defRPr>
            </a:lvl1pPr>
          </a:lstStyle>
          <a:p>
            <a:r>
              <a:rPr lang="en-US"/>
              <a:t>Subtitle Goes Here</a:t>
            </a:r>
          </a:p>
        </p:txBody>
      </p:sp>
      <p:sp>
        <p:nvSpPr>
          <p:cNvPr id="12" name="Title 1">
            <a:extLst>
              <a:ext uri="{FF2B5EF4-FFF2-40B4-BE49-F238E27FC236}">
                <a16:creationId xmlns:a16="http://schemas.microsoft.com/office/drawing/2014/main" id="{747FD2EC-FF82-4FF0-9411-186301AE7E5C}"/>
              </a:ext>
            </a:extLst>
          </p:cNvPr>
          <p:cNvSpPr>
            <a:spLocks noGrp="1"/>
          </p:cNvSpPr>
          <p:nvPr>
            <p:ph type="ctrTitle" hasCustomPrompt="1"/>
          </p:nvPr>
        </p:nvSpPr>
        <p:spPr>
          <a:xfrm>
            <a:off x="380997" y="2924328"/>
            <a:ext cx="3924299" cy="1318961"/>
          </a:xfrm>
          <a:prstGeom prst="rect">
            <a:avLst/>
          </a:prstGeom>
        </p:spPr>
        <p:txBody>
          <a:bodyPr anchor="b"/>
          <a:lstStyle>
            <a:lvl1pPr>
              <a:defRPr sz="2800">
                <a:solidFill>
                  <a:schemeClr val="tx2"/>
                </a:solidFill>
              </a:defRPr>
            </a:lvl1pPr>
          </a:lstStyle>
          <a:p>
            <a:r>
              <a:rPr lang="en-US"/>
              <a:t>MAIN TITLE GOES HERE  </a:t>
            </a:r>
            <a:br>
              <a:rPr lang="en-US"/>
            </a:br>
            <a:r>
              <a:rPr lang="en-US" b="0" i="1"/>
              <a:t>CLICK TO EDIT</a:t>
            </a:r>
          </a:p>
        </p:txBody>
      </p:sp>
      <p:cxnSp>
        <p:nvCxnSpPr>
          <p:cNvPr id="13" name="Straight Connector 12">
            <a:extLst>
              <a:ext uri="{FF2B5EF4-FFF2-40B4-BE49-F238E27FC236}">
                <a16:creationId xmlns:a16="http://schemas.microsoft.com/office/drawing/2014/main" id="{6524C261-E5C5-4BAC-BC0B-BCB5B9E77453}"/>
              </a:ext>
            </a:extLst>
          </p:cNvPr>
          <p:cNvCxnSpPr>
            <a:cxnSpLocks/>
          </p:cNvCxnSpPr>
          <p:nvPr userDrawn="1"/>
        </p:nvCxnSpPr>
        <p:spPr>
          <a:xfrm>
            <a:off x="380997" y="2743198"/>
            <a:ext cx="2286000"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CFD8FD-56E9-4AE7-BC9E-69752242717C}"/>
              </a:ext>
            </a:extLst>
          </p:cNvPr>
          <p:cNvGrpSpPr/>
          <p:nvPr userDrawn="1"/>
        </p:nvGrpSpPr>
        <p:grpSpPr>
          <a:xfrm>
            <a:off x="-1" y="5334000"/>
            <a:ext cx="11914591" cy="1066800"/>
            <a:chOff x="-12584942" y="4419611"/>
            <a:chExt cx="22342651" cy="1904989"/>
          </a:xfrm>
          <a:solidFill>
            <a:schemeClr val="tx2"/>
          </a:solidFill>
        </p:grpSpPr>
        <p:sp>
          <p:nvSpPr>
            <p:cNvPr id="15" name="Rectangle 14">
              <a:extLst>
                <a:ext uri="{FF2B5EF4-FFF2-40B4-BE49-F238E27FC236}">
                  <a16:creationId xmlns:a16="http://schemas.microsoft.com/office/drawing/2014/main" id="{FE98D749-8DA6-411D-B503-BFE6380D1251}"/>
                </a:ext>
              </a:extLst>
            </p:cNvPr>
            <p:cNvSpPr/>
            <p:nvPr userDrawn="1"/>
          </p:nvSpPr>
          <p:spPr bwMode="gray">
            <a:xfrm>
              <a:off x="-12584942" y="4419611"/>
              <a:ext cx="21365121"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B87AB357-7E7A-4C00-82B7-565129B597D5}"/>
                </a:ext>
              </a:extLst>
            </p:cNvPr>
            <p:cNvSpPr/>
            <p:nvPr userDrawn="1"/>
          </p:nvSpPr>
          <p:spPr bwMode="gray">
            <a:xfrm>
              <a:off x="7755826" y="4419611"/>
              <a:ext cx="2001883"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pic>
        <p:nvPicPr>
          <p:cNvPr id="18" name="Picture 17">
            <a:extLst>
              <a:ext uri="{FF2B5EF4-FFF2-40B4-BE49-F238E27FC236}">
                <a16:creationId xmlns:a16="http://schemas.microsoft.com/office/drawing/2014/main" id="{3CA751BA-4833-4BFE-8223-89E0F77F12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0600" y="5662756"/>
            <a:ext cx="838200" cy="407458"/>
          </a:xfrm>
          <a:prstGeom prst="rect">
            <a:avLst/>
          </a:prstGeom>
        </p:spPr>
      </p:pic>
      <p:pic>
        <p:nvPicPr>
          <p:cNvPr id="22" name="Picture 21">
            <a:extLst>
              <a:ext uri="{FF2B5EF4-FFF2-40B4-BE49-F238E27FC236}">
                <a16:creationId xmlns:a16="http://schemas.microsoft.com/office/drawing/2014/main" id="{7445E055-3816-324B-B157-5001FA22734B}"/>
              </a:ext>
            </a:extLst>
          </p:cNvPr>
          <p:cNvPicPr>
            <a:picLocks noChangeAspect="1"/>
          </p:cNvPicPr>
          <p:nvPr userDrawn="1"/>
        </p:nvPicPr>
        <p:blipFill>
          <a:blip r:embed="rId4"/>
          <a:stretch>
            <a:fillRect/>
          </a:stretch>
        </p:blipFill>
        <p:spPr>
          <a:xfrm>
            <a:off x="2247900" y="5662756"/>
            <a:ext cx="1143000" cy="411480"/>
          </a:xfrm>
          <a:prstGeom prst="rect">
            <a:avLst/>
          </a:prstGeom>
        </p:spPr>
      </p:pic>
    </p:spTree>
    <p:extLst>
      <p:ext uri="{BB962C8B-B14F-4D97-AF65-F5344CB8AC3E}">
        <p14:creationId xmlns:p14="http://schemas.microsoft.com/office/powerpoint/2010/main" val="103454647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_Slide">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1595684-3B76-4348-9FFF-150D4808699E}"/>
              </a:ext>
            </a:extLst>
          </p:cNvPr>
          <p:cNvSpPr>
            <a:spLocks noGrp="1"/>
          </p:cNvSpPr>
          <p:nvPr>
            <p:ph type="title" hasCustomPrompt="1"/>
          </p:nvPr>
        </p:nvSpPr>
        <p:spPr>
          <a:xfrm>
            <a:off x="1049867" y="533400"/>
            <a:ext cx="5046133" cy="685800"/>
          </a:xfrm>
          <a:prstGeom prst="rect">
            <a:avLst/>
          </a:prstGeom>
        </p:spPr>
        <p:txBody>
          <a:bodyPr anchor="b"/>
          <a:lstStyle>
            <a:lvl1pPr>
              <a:defRPr sz="2000">
                <a:solidFill>
                  <a:schemeClr val="tx2"/>
                </a:solidFill>
              </a:defRPr>
            </a:lvl1pPr>
          </a:lstStyle>
          <a:p>
            <a:r>
              <a:rPr lang="en-US"/>
              <a:t>CLICK TO EDIT TEXT</a:t>
            </a:r>
          </a:p>
        </p:txBody>
      </p:sp>
      <p:sp>
        <p:nvSpPr>
          <p:cNvPr id="11" name="Picture Placeholder 2">
            <a:extLst>
              <a:ext uri="{FF2B5EF4-FFF2-40B4-BE49-F238E27FC236}">
                <a16:creationId xmlns:a16="http://schemas.microsoft.com/office/drawing/2014/main" id="{4C2342F7-EBF7-5140-9769-D1EF1A257D94}"/>
              </a:ext>
            </a:extLst>
          </p:cNvPr>
          <p:cNvSpPr>
            <a:spLocks noGrp="1"/>
          </p:cNvSpPr>
          <p:nvPr>
            <p:ph type="pic" sz="quarter" idx="13"/>
          </p:nvPr>
        </p:nvSpPr>
        <p:spPr>
          <a:xfrm>
            <a:off x="8915400" y="2286000"/>
            <a:ext cx="1981200" cy="19050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12" name="Picture Placeholder 2">
            <a:extLst>
              <a:ext uri="{FF2B5EF4-FFF2-40B4-BE49-F238E27FC236}">
                <a16:creationId xmlns:a16="http://schemas.microsoft.com/office/drawing/2014/main" id="{595837AB-2B5C-1D4C-BE9D-FCECA33D091F}"/>
              </a:ext>
            </a:extLst>
          </p:cNvPr>
          <p:cNvSpPr>
            <a:spLocks noGrp="1"/>
          </p:cNvSpPr>
          <p:nvPr>
            <p:ph type="pic" sz="quarter" idx="14"/>
          </p:nvPr>
        </p:nvSpPr>
        <p:spPr>
          <a:xfrm>
            <a:off x="6299200" y="2286000"/>
            <a:ext cx="1981200" cy="19050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13" name="Picture Placeholder 2">
            <a:extLst>
              <a:ext uri="{FF2B5EF4-FFF2-40B4-BE49-F238E27FC236}">
                <a16:creationId xmlns:a16="http://schemas.microsoft.com/office/drawing/2014/main" id="{7AAEBE6A-572F-7143-8FB5-A332A75EE6E6}"/>
              </a:ext>
            </a:extLst>
          </p:cNvPr>
          <p:cNvSpPr>
            <a:spLocks noGrp="1"/>
          </p:cNvSpPr>
          <p:nvPr>
            <p:ph type="pic" sz="quarter" idx="15"/>
          </p:nvPr>
        </p:nvSpPr>
        <p:spPr>
          <a:xfrm>
            <a:off x="3683000" y="2311400"/>
            <a:ext cx="1981200" cy="19050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14" name="Picture Placeholder 2">
            <a:extLst>
              <a:ext uri="{FF2B5EF4-FFF2-40B4-BE49-F238E27FC236}">
                <a16:creationId xmlns:a16="http://schemas.microsoft.com/office/drawing/2014/main" id="{ECA96EBC-DDA6-ED43-9810-955478E9AF75}"/>
              </a:ext>
            </a:extLst>
          </p:cNvPr>
          <p:cNvSpPr>
            <a:spLocks noGrp="1"/>
          </p:cNvSpPr>
          <p:nvPr>
            <p:ph type="pic" sz="quarter" idx="16"/>
          </p:nvPr>
        </p:nvSpPr>
        <p:spPr>
          <a:xfrm>
            <a:off x="1066800" y="2311400"/>
            <a:ext cx="1981200" cy="1905000"/>
          </a:xfrm>
          <a:prstGeom prst="rect">
            <a:avLst/>
          </a:prstGeom>
        </p:spPr>
        <p:txBody>
          <a:bodyPr/>
          <a:lstStyle>
            <a:lvl1pPr>
              <a:defRPr lang="en-US" b="0" i="0" dirty="0">
                <a:latin typeface="Arial" panose="020B0604020202020204" pitchFamily="34" charset="0"/>
              </a:defRPr>
            </a:lvl1pPr>
          </a:lstStyle>
          <a:p>
            <a:pPr lvl="0"/>
            <a:endParaRPr lang="en-US"/>
          </a:p>
        </p:txBody>
      </p:sp>
    </p:spTree>
    <p:extLst>
      <p:ext uri="{BB962C8B-B14F-4D97-AF65-F5344CB8AC3E}">
        <p14:creationId xmlns:p14="http://schemas.microsoft.com/office/powerpoint/2010/main" val="1864975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742D19A0-7611-7146-9520-FF55ECC02543}"/>
              </a:ext>
            </a:extLst>
          </p:cNvPr>
          <p:cNvSpPr>
            <a:spLocks noGrp="1"/>
          </p:cNvSpPr>
          <p:nvPr>
            <p:ph idx="1" hasCustomPrompt="1"/>
          </p:nvPr>
        </p:nvSpPr>
        <p:spPr bwMode="gray">
          <a:xfrm>
            <a:off x="1066800" y="1621972"/>
            <a:ext cx="5046133" cy="4702628"/>
          </a:xfrm>
          <a:prstGeom prst="rect">
            <a:avLst/>
          </a:prstGeom>
        </p:spPr>
        <p:txBody>
          <a:bodyPr/>
          <a:lstStyle>
            <a:lvl1pPr marL="0" indent="0">
              <a:buClr>
                <a:schemeClr val="accent1"/>
              </a:buClr>
              <a:buNone/>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16" name="Title 1">
            <a:extLst>
              <a:ext uri="{FF2B5EF4-FFF2-40B4-BE49-F238E27FC236}">
                <a16:creationId xmlns:a16="http://schemas.microsoft.com/office/drawing/2014/main" id="{D1DA53A5-5292-1F4F-B954-DA8D5585D497}"/>
              </a:ext>
            </a:extLst>
          </p:cNvPr>
          <p:cNvSpPr>
            <a:spLocks noGrp="1"/>
          </p:cNvSpPr>
          <p:nvPr>
            <p:ph type="title" hasCustomPrompt="1"/>
          </p:nvPr>
        </p:nvSpPr>
        <p:spPr>
          <a:xfrm>
            <a:off x="1066801" y="533400"/>
            <a:ext cx="5029200" cy="669632"/>
          </a:xfrm>
          <a:prstGeom prst="rect">
            <a:avLst/>
          </a:prstGeom>
        </p:spPr>
        <p:txBody>
          <a:bodyPr anchor="b"/>
          <a:lstStyle>
            <a:lvl1pPr>
              <a:defRPr lang="en-US" dirty="0">
                <a:solidFill>
                  <a:schemeClr val="tx2"/>
                </a:solidFill>
              </a:defRPr>
            </a:lvl1pPr>
          </a:lstStyle>
          <a:p>
            <a:pPr lvl="0"/>
            <a:r>
              <a:rPr lang="en-US"/>
              <a:t>AGENDA</a:t>
            </a:r>
          </a:p>
        </p:txBody>
      </p:sp>
      <p:sp>
        <p:nvSpPr>
          <p:cNvPr id="8" name="Picture Placeholder 8">
            <a:extLst>
              <a:ext uri="{FF2B5EF4-FFF2-40B4-BE49-F238E27FC236}">
                <a16:creationId xmlns:a16="http://schemas.microsoft.com/office/drawing/2014/main" id="{C08081F9-0EEF-7942-AE90-AAA1AE889B94}"/>
              </a:ext>
            </a:extLst>
          </p:cNvPr>
          <p:cNvSpPr>
            <a:spLocks noGrp="1"/>
          </p:cNvSpPr>
          <p:nvPr>
            <p:ph type="pic" sz="quarter" idx="10"/>
          </p:nvPr>
        </p:nvSpPr>
        <p:spPr>
          <a:xfrm>
            <a:off x="6529388" y="0"/>
            <a:ext cx="5662611" cy="6858000"/>
          </a:xfrm>
          <a:custGeom>
            <a:avLst/>
            <a:gdLst>
              <a:gd name="connsiteX0" fmla="*/ 0 w 5160962"/>
              <a:gd name="connsiteY0" fmla="*/ 0 h 6858000"/>
              <a:gd name="connsiteX1" fmla="*/ 5160962 w 5160962"/>
              <a:gd name="connsiteY1" fmla="*/ 0 h 6858000"/>
              <a:gd name="connsiteX2" fmla="*/ 5160962 w 5160962"/>
              <a:gd name="connsiteY2" fmla="*/ 6858000 h 6858000"/>
              <a:gd name="connsiteX3" fmla="*/ 0 w 51609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0962" h="6858000">
                <a:moveTo>
                  <a:pt x="0" y="0"/>
                </a:moveTo>
                <a:lnTo>
                  <a:pt x="5160962" y="0"/>
                </a:lnTo>
                <a:lnTo>
                  <a:pt x="5160962" y="6858000"/>
                </a:lnTo>
                <a:lnTo>
                  <a:pt x="0" y="6858000"/>
                </a:lnTo>
                <a:close/>
              </a:path>
            </a:pathLst>
          </a:custGeom>
        </p:spPr>
        <p:txBody>
          <a:bodyPr/>
          <a:lstStyle>
            <a:lvl1pPr>
              <a:defRPr lang="en-US" b="0" i="0" dirty="0">
                <a:latin typeface="Arial" panose="020B0604020202020204" pitchFamily="34" charset="0"/>
              </a:defRPr>
            </a:lvl1pPr>
          </a:lstStyle>
          <a:p>
            <a:pPr lvl="0"/>
            <a:endParaRPr lang="en-US"/>
          </a:p>
        </p:txBody>
      </p:sp>
    </p:spTree>
    <p:extLst>
      <p:ext uri="{BB962C8B-B14F-4D97-AF65-F5344CB8AC3E}">
        <p14:creationId xmlns:p14="http://schemas.microsoft.com/office/powerpoint/2010/main" val="252799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599B5F5-8BA9-CC41-9693-B1012E800115}"/>
              </a:ext>
            </a:extLst>
          </p:cNvPr>
          <p:cNvSpPr>
            <a:spLocks noGrp="1"/>
          </p:cNvSpPr>
          <p:nvPr>
            <p:ph type="pic" sz="quarter" idx="10"/>
          </p:nvPr>
        </p:nvSpPr>
        <p:spPr>
          <a:xfrm>
            <a:off x="-7750" y="0"/>
            <a:ext cx="12199749" cy="6858000"/>
          </a:xfrm>
          <a:prstGeom prst="rect">
            <a:avLst/>
          </a:prstGeom>
        </p:spPr>
        <p:txBody>
          <a:bodyPr/>
          <a:lstStyle>
            <a:lvl1pPr>
              <a:defRPr lang="en-US" b="0" i="0" dirty="0">
                <a:latin typeface="Arial" panose="020B0604020202020204" pitchFamily="34" charset="0"/>
              </a:defRPr>
            </a:lvl1pPr>
          </a:lstStyle>
          <a:p>
            <a:pPr lvl="0"/>
            <a:endParaRPr lang="en-US"/>
          </a:p>
        </p:txBody>
      </p:sp>
    </p:spTree>
    <p:extLst>
      <p:ext uri="{BB962C8B-B14F-4D97-AF65-F5344CB8AC3E}">
        <p14:creationId xmlns:p14="http://schemas.microsoft.com/office/powerpoint/2010/main" val="28967577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A8D5312-64FC-8644-8FEB-24F595015824}"/>
              </a:ext>
            </a:extLst>
          </p:cNvPr>
          <p:cNvSpPr>
            <a:spLocks noGrp="1"/>
          </p:cNvSpPr>
          <p:nvPr>
            <p:ph type="pic" sz="quarter" idx="10"/>
          </p:nvPr>
        </p:nvSpPr>
        <p:spPr>
          <a:xfrm>
            <a:off x="6529389" y="0"/>
            <a:ext cx="5160962" cy="6858000"/>
          </a:xfrm>
          <a:custGeom>
            <a:avLst/>
            <a:gdLst>
              <a:gd name="connsiteX0" fmla="*/ 0 w 5160962"/>
              <a:gd name="connsiteY0" fmla="*/ 0 h 6858000"/>
              <a:gd name="connsiteX1" fmla="*/ 5160962 w 5160962"/>
              <a:gd name="connsiteY1" fmla="*/ 0 h 6858000"/>
              <a:gd name="connsiteX2" fmla="*/ 5160962 w 5160962"/>
              <a:gd name="connsiteY2" fmla="*/ 6858000 h 6858000"/>
              <a:gd name="connsiteX3" fmla="*/ 0 w 51609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0962" h="6858000">
                <a:moveTo>
                  <a:pt x="0" y="0"/>
                </a:moveTo>
                <a:lnTo>
                  <a:pt x="5160962" y="0"/>
                </a:lnTo>
                <a:lnTo>
                  <a:pt x="5160962" y="6858000"/>
                </a:lnTo>
                <a:lnTo>
                  <a:pt x="0" y="6858000"/>
                </a:lnTo>
                <a:close/>
              </a:path>
            </a:pathLst>
          </a:custGeom>
        </p:spPr>
        <p:txBody>
          <a:bodyPr/>
          <a:lstStyle>
            <a:lvl1pPr>
              <a:defRPr lang="en-US" b="0" i="0" dirty="0">
                <a:latin typeface="Arial" panose="020B0604020202020204" pitchFamily="34" charset="0"/>
              </a:defRPr>
            </a:lvl1pPr>
          </a:lstStyle>
          <a:p>
            <a:pPr lvl="0"/>
            <a:endParaRPr lang="en-US"/>
          </a:p>
        </p:txBody>
      </p:sp>
      <p:sp>
        <p:nvSpPr>
          <p:cNvPr id="10" name="Title 1">
            <a:extLst>
              <a:ext uri="{FF2B5EF4-FFF2-40B4-BE49-F238E27FC236}">
                <a16:creationId xmlns:a16="http://schemas.microsoft.com/office/drawing/2014/main" id="{F72B7695-BAC9-0D4A-B0CA-11D7A46E406E}"/>
              </a:ext>
            </a:extLst>
          </p:cNvPr>
          <p:cNvSpPr>
            <a:spLocks noGrp="1"/>
          </p:cNvSpPr>
          <p:nvPr>
            <p:ph type="title" hasCustomPrompt="1"/>
          </p:nvPr>
        </p:nvSpPr>
        <p:spPr>
          <a:xfrm>
            <a:off x="1068729" y="533400"/>
            <a:ext cx="5027271"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11" name="Text Placeholder 2">
            <a:extLst>
              <a:ext uri="{FF2B5EF4-FFF2-40B4-BE49-F238E27FC236}">
                <a16:creationId xmlns:a16="http://schemas.microsoft.com/office/drawing/2014/main" id="{3B19FD36-95DC-BD49-894D-8D689E93AC77}"/>
              </a:ext>
            </a:extLst>
          </p:cNvPr>
          <p:cNvSpPr>
            <a:spLocks noGrp="1"/>
          </p:cNvSpPr>
          <p:nvPr>
            <p:ph type="body" sz="quarter" idx="11"/>
          </p:nvPr>
        </p:nvSpPr>
        <p:spPr>
          <a:xfrm>
            <a:off x="1085662" y="2286000"/>
            <a:ext cx="5027271" cy="3657600"/>
          </a:xfrm>
          <a:prstGeom prst="rect">
            <a:avLst/>
          </a:prstGeom>
        </p:spPr>
        <p:txBody>
          <a:bodyPr/>
          <a:lstStyle>
            <a:lvl1pPr>
              <a:buClr>
                <a:schemeClr val="accent1"/>
              </a:buClr>
              <a:defRPr>
                <a:solidFill>
                  <a:schemeClr val="tx1"/>
                </a:solidFill>
                <a:latin typeface="+mj-lt"/>
              </a:defRPr>
            </a:lvl1pPr>
            <a:lvl2pPr>
              <a:buClr>
                <a:schemeClr val="accent1"/>
              </a:buClr>
              <a:defRPr>
                <a:solidFill>
                  <a:schemeClr val="tx1"/>
                </a:solidFill>
                <a:latin typeface="+mj-lt"/>
              </a:defRPr>
            </a:lvl2pPr>
            <a:lvl3pPr>
              <a:buClr>
                <a:schemeClr val="accent1"/>
              </a:buClr>
              <a:defRPr>
                <a:solidFill>
                  <a:schemeClr val="tx1"/>
                </a:solidFill>
                <a:latin typeface="+mj-lt"/>
              </a:defRPr>
            </a:lvl3pPr>
            <a:lvl4pPr>
              <a:buClr>
                <a:schemeClr val="accent1"/>
              </a:buClr>
              <a:defRPr>
                <a:solidFill>
                  <a:schemeClr val="tx1"/>
                </a:solidFill>
                <a:latin typeface="+mj-lt"/>
              </a:defRPr>
            </a:lvl4pPr>
            <a:lvl5pPr>
              <a:buClr>
                <a:schemeClr val="accent1"/>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05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84B827-368E-49E2-A3C2-C025B21B2CC0}"/>
              </a:ext>
            </a:extLst>
          </p:cNvPr>
          <p:cNvGrpSpPr/>
          <p:nvPr userDrawn="1"/>
        </p:nvGrpSpPr>
        <p:grpSpPr>
          <a:xfrm>
            <a:off x="269359" y="2286000"/>
            <a:ext cx="11922640" cy="2209800"/>
            <a:chOff x="269359" y="2286000"/>
            <a:chExt cx="11922640" cy="2209800"/>
          </a:xfrm>
          <a:solidFill>
            <a:schemeClr val="accent1"/>
          </a:solidFill>
        </p:grpSpPr>
        <p:sp>
          <p:nvSpPr>
            <p:cNvPr id="6" name="Rectangle 5">
              <a:extLst>
                <a:ext uri="{FF2B5EF4-FFF2-40B4-BE49-F238E27FC236}">
                  <a16:creationId xmlns:a16="http://schemas.microsoft.com/office/drawing/2014/main" id="{CBB78859-5504-7742-84E1-9B04CD8A7B38}"/>
                </a:ext>
              </a:extLst>
            </p:cNvPr>
            <p:cNvSpPr/>
            <p:nvPr userDrawn="1"/>
          </p:nvSpPr>
          <p:spPr bwMode="gray">
            <a:xfrm>
              <a:off x="1371600" y="2286000"/>
              <a:ext cx="10820399" cy="2209800"/>
            </a:xfrm>
            <a:prstGeom prst="rect">
              <a:avLst/>
            </a:prstGeom>
            <a:grp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Oval 2">
              <a:extLst>
                <a:ext uri="{FF2B5EF4-FFF2-40B4-BE49-F238E27FC236}">
                  <a16:creationId xmlns:a16="http://schemas.microsoft.com/office/drawing/2014/main" id="{09F47F46-8870-4F00-B919-2F2B2D0B09A7}"/>
                </a:ext>
              </a:extLst>
            </p:cNvPr>
            <p:cNvSpPr/>
            <p:nvPr userDrawn="1"/>
          </p:nvSpPr>
          <p:spPr bwMode="gray">
            <a:xfrm>
              <a:off x="269359" y="2286000"/>
              <a:ext cx="2209799" cy="220979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2" name="Rectangle 1">
            <a:extLst>
              <a:ext uri="{FF2B5EF4-FFF2-40B4-BE49-F238E27FC236}">
                <a16:creationId xmlns:a16="http://schemas.microsoft.com/office/drawing/2014/main" id="{21B4ABA6-54A3-3448-9D4D-54625BE32442}"/>
              </a:ext>
            </a:extLst>
          </p:cNvPr>
          <p:cNvSpPr/>
          <p:nvPr userDrawn="1"/>
        </p:nvSpPr>
        <p:spPr bwMode="gray">
          <a:xfrm>
            <a:off x="1049867" y="914400"/>
            <a:ext cx="10058400" cy="5029200"/>
          </a:xfrm>
          <a:prstGeom prst="rect">
            <a:avLst/>
          </a:prstGeom>
          <a:noFill/>
          <a:ln w="2857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Picture Placeholder 4">
            <a:extLst>
              <a:ext uri="{FF2B5EF4-FFF2-40B4-BE49-F238E27FC236}">
                <a16:creationId xmlns:a16="http://schemas.microsoft.com/office/drawing/2014/main" id="{E6969297-7B48-D74C-B8D3-78C59F91B07C}"/>
              </a:ext>
            </a:extLst>
          </p:cNvPr>
          <p:cNvSpPr>
            <a:spLocks noGrp="1"/>
          </p:cNvSpPr>
          <p:nvPr>
            <p:ph type="pic" sz="quarter" idx="10"/>
          </p:nvPr>
        </p:nvSpPr>
        <p:spPr>
          <a:xfrm>
            <a:off x="1752600" y="1295400"/>
            <a:ext cx="2819400" cy="42672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10" name="Title 1">
            <a:extLst>
              <a:ext uri="{FF2B5EF4-FFF2-40B4-BE49-F238E27FC236}">
                <a16:creationId xmlns:a16="http://schemas.microsoft.com/office/drawing/2014/main" id="{D5FE1CB6-DA2C-CE47-93E8-5CDF0B9C4A6B}"/>
              </a:ext>
            </a:extLst>
          </p:cNvPr>
          <p:cNvSpPr>
            <a:spLocks noGrp="1"/>
          </p:cNvSpPr>
          <p:nvPr>
            <p:ph type="title" hasCustomPrompt="1"/>
          </p:nvPr>
        </p:nvSpPr>
        <p:spPr>
          <a:xfrm>
            <a:off x="6097929" y="1600200"/>
            <a:ext cx="5027271"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11" name="Text Placeholder 2">
            <a:extLst>
              <a:ext uri="{FF2B5EF4-FFF2-40B4-BE49-F238E27FC236}">
                <a16:creationId xmlns:a16="http://schemas.microsoft.com/office/drawing/2014/main" id="{EFD91316-5412-2040-8C45-610A40269FE4}"/>
              </a:ext>
            </a:extLst>
          </p:cNvPr>
          <p:cNvSpPr>
            <a:spLocks noGrp="1"/>
          </p:cNvSpPr>
          <p:nvPr>
            <p:ph idx="1" hasCustomPrompt="1"/>
          </p:nvPr>
        </p:nvSpPr>
        <p:spPr bwMode="gray">
          <a:xfrm>
            <a:off x="6104466" y="2474686"/>
            <a:ext cx="4792133" cy="1984828"/>
          </a:xfrm>
          <a:prstGeom prst="rect">
            <a:avLst/>
          </a:prstGeom>
        </p:spPr>
        <p:txBody>
          <a:bodyPr/>
          <a:lstStyle>
            <a:lvl1pPr>
              <a:buClr>
                <a:schemeClr val="bg1"/>
              </a:buClr>
              <a:defRPr lang="en-US" sz="1600" b="0" noProof="0" dirty="0">
                <a:solidFill>
                  <a:schemeClr val="bg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Tree>
    <p:extLst>
      <p:ext uri="{BB962C8B-B14F-4D97-AF65-F5344CB8AC3E}">
        <p14:creationId xmlns:p14="http://schemas.microsoft.com/office/powerpoint/2010/main" val="67928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A2D9FA-E06D-41CA-8445-8C1FA9C17375}"/>
              </a:ext>
            </a:extLst>
          </p:cNvPr>
          <p:cNvGrpSpPr/>
          <p:nvPr userDrawn="1"/>
        </p:nvGrpSpPr>
        <p:grpSpPr>
          <a:xfrm>
            <a:off x="269359" y="2286000"/>
            <a:ext cx="11922640" cy="2209800"/>
            <a:chOff x="269359" y="2286000"/>
            <a:chExt cx="11922640" cy="2209800"/>
          </a:xfrm>
          <a:solidFill>
            <a:schemeClr val="bg2"/>
          </a:solidFill>
        </p:grpSpPr>
        <p:sp>
          <p:nvSpPr>
            <p:cNvPr id="8" name="Rectangle 7">
              <a:extLst>
                <a:ext uri="{FF2B5EF4-FFF2-40B4-BE49-F238E27FC236}">
                  <a16:creationId xmlns:a16="http://schemas.microsoft.com/office/drawing/2014/main" id="{135C8175-0014-4364-800B-ED7A239D70F1}"/>
                </a:ext>
              </a:extLst>
            </p:cNvPr>
            <p:cNvSpPr/>
            <p:nvPr userDrawn="1"/>
          </p:nvSpPr>
          <p:spPr bwMode="gray">
            <a:xfrm>
              <a:off x="1371600" y="2286000"/>
              <a:ext cx="10820399" cy="2209800"/>
            </a:xfrm>
            <a:prstGeom prst="rect">
              <a:avLst/>
            </a:prstGeom>
            <a:grp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Oval 8">
              <a:extLst>
                <a:ext uri="{FF2B5EF4-FFF2-40B4-BE49-F238E27FC236}">
                  <a16:creationId xmlns:a16="http://schemas.microsoft.com/office/drawing/2014/main" id="{7C2423B5-7152-42A0-8318-03B4CB52622D}"/>
                </a:ext>
              </a:extLst>
            </p:cNvPr>
            <p:cNvSpPr/>
            <p:nvPr userDrawn="1"/>
          </p:nvSpPr>
          <p:spPr bwMode="gray">
            <a:xfrm>
              <a:off x="269359" y="2286000"/>
              <a:ext cx="2209799" cy="220979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2" name="Rectangle 1">
            <a:extLst>
              <a:ext uri="{FF2B5EF4-FFF2-40B4-BE49-F238E27FC236}">
                <a16:creationId xmlns:a16="http://schemas.microsoft.com/office/drawing/2014/main" id="{21B4ABA6-54A3-3448-9D4D-54625BE32442}"/>
              </a:ext>
            </a:extLst>
          </p:cNvPr>
          <p:cNvSpPr/>
          <p:nvPr userDrawn="1"/>
        </p:nvSpPr>
        <p:spPr bwMode="gray">
          <a:xfrm>
            <a:off x="1049867" y="914400"/>
            <a:ext cx="10058400" cy="5029200"/>
          </a:xfrm>
          <a:prstGeom prst="rect">
            <a:avLst/>
          </a:prstGeom>
          <a:noFill/>
          <a:ln w="2857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Picture Placeholder 4">
            <a:extLst>
              <a:ext uri="{FF2B5EF4-FFF2-40B4-BE49-F238E27FC236}">
                <a16:creationId xmlns:a16="http://schemas.microsoft.com/office/drawing/2014/main" id="{E6969297-7B48-D74C-B8D3-78C59F91B07C}"/>
              </a:ext>
            </a:extLst>
          </p:cNvPr>
          <p:cNvSpPr>
            <a:spLocks noGrp="1"/>
          </p:cNvSpPr>
          <p:nvPr>
            <p:ph type="pic" sz="quarter" idx="10"/>
          </p:nvPr>
        </p:nvSpPr>
        <p:spPr>
          <a:xfrm>
            <a:off x="1752600" y="1295400"/>
            <a:ext cx="2819400" cy="42672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10" name="Title 1">
            <a:extLst>
              <a:ext uri="{FF2B5EF4-FFF2-40B4-BE49-F238E27FC236}">
                <a16:creationId xmlns:a16="http://schemas.microsoft.com/office/drawing/2014/main" id="{D5FE1CB6-DA2C-CE47-93E8-5CDF0B9C4A6B}"/>
              </a:ext>
            </a:extLst>
          </p:cNvPr>
          <p:cNvSpPr>
            <a:spLocks noGrp="1"/>
          </p:cNvSpPr>
          <p:nvPr>
            <p:ph type="title" hasCustomPrompt="1"/>
          </p:nvPr>
        </p:nvSpPr>
        <p:spPr>
          <a:xfrm>
            <a:off x="6097929" y="1600200"/>
            <a:ext cx="5027271"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11" name="Text Placeholder 2">
            <a:extLst>
              <a:ext uri="{FF2B5EF4-FFF2-40B4-BE49-F238E27FC236}">
                <a16:creationId xmlns:a16="http://schemas.microsoft.com/office/drawing/2014/main" id="{EFD91316-5412-2040-8C45-610A40269FE4}"/>
              </a:ext>
            </a:extLst>
          </p:cNvPr>
          <p:cNvSpPr>
            <a:spLocks noGrp="1"/>
          </p:cNvSpPr>
          <p:nvPr>
            <p:ph idx="1" hasCustomPrompt="1"/>
          </p:nvPr>
        </p:nvSpPr>
        <p:spPr bwMode="gray">
          <a:xfrm>
            <a:off x="6104466" y="2474686"/>
            <a:ext cx="4792133" cy="1984828"/>
          </a:xfrm>
          <a:prstGeom prst="rect">
            <a:avLst/>
          </a:prstGeom>
        </p:spPr>
        <p:txBody>
          <a:bodyPr/>
          <a:lstStyle>
            <a:lvl1pPr>
              <a:buClr>
                <a:schemeClr val="accent1"/>
              </a:buClr>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Tree>
    <p:extLst>
      <p:ext uri="{BB962C8B-B14F-4D97-AF65-F5344CB8AC3E}">
        <p14:creationId xmlns:p14="http://schemas.microsoft.com/office/powerpoint/2010/main" val="721809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C3E668C-D371-4995-A590-5FE2819B5CB0}"/>
              </a:ext>
            </a:extLst>
          </p:cNvPr>
          <p:cNvGrpSpPr/>
          <p:nvPr userDrawn="1"/>
        </p:nvGrpSpPr>
        <p:grpSpPr>
          <a:xfrm rot="5400000">
            <a:off x="5290584" y="1480584"/>
            <a:ext cx="6629400" cy="4125432"/>
            <a:chOff x="269359" y="2286000"/>
            <a:chExt cx="3551058" cy="2209800"/>
          </a:xfrm>
          <a:solidFill>
            <a:schemeClr val="accent1"/>
          </a:solidFill>
        </p:grpSpPr>
        <p:sp>
          <p:nvSpPr>
            <p:cNvPr id="9" name="Rectangle 8">
              <a:extLst>
                <a:ext uri="{FF2B5EF4-FFF2-40B4-BE49-F238E27FC236}">
                  <a16:creationId xmlns:a16="http://schemas.microsoft.com/office/drawing/2014/main" id="{0AE41EEE-BF23-4242-BD17-6C0EEEF78999}"/>
                </a:ext>
              </a:extLst>
            </p:cNvPr>
            <p:cNvSpPr/>
            <p:nvPr userDrawn="1"/>
          </p:nvSpPr>
          <p:spPr bwMode="gray">
            <a:xfrm>
              <a:off x="1371411" y="2286000"/>
              <a:ext cx="2449006" cy="2209800"/>
            </a:xfrm>
            <a:prstGeom prst="rect">
              <a:avLst/>
            </a:prstGeom>
            <a:grp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Oval 10">
              <a:extLst>
                <a:ext uri="{FF2B5EF4-FFF2-40B4-BE49-F238E27FC236}">
                  <a16:creationId xmlns:a16="http://schemas.microsoft.com/office/drawing/2014/main" id="{D616D2BD-2BC1-4127-B9D9-91C4D0596E3F}"/>
                </a:ext>
              </a:extLst>
            </p:cNvPr>
            <p:cNvSpPr/>
            <p:nvPr userDrawn="1"/>
          </p:nvSpPr>
          <p:spPr bwMode="gray">
            <a:xfrm>
              <a:off x="269359" y="2286000"/>
              <a:ext cx="2209799" cy="220979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5" name="Picture Placeholder 4">
            <a:extLst>
              <a:ext uri="{FF2B5EF4-FFF2-40B4-BE49-F238E27FC236}">
                <a16:creationId xmlns:a16="http://schemas.microsoft.com/office/drawing/2014/main" id="{E6969297-7B48-D74C-B8D3-78C59F91B07C}"/>
              </a:ext>
            </a:extLst>
          </p:cNvPr>
          <p:cNvSpPr>
            <a:spLocks noGrp="1"/>
          </p:cNvSpPr>
          <p:nvPr>
            <p:ph type="pic" sz="quarter" idx="10"/>
          </p:nvPr>
        </p:nvSpPr>
        <p:spPr>
          <a:xfrm>
            <a:off x="1066801" y="1219200"/>
            <a:ext cx="10075332" cy="47244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8" name="Title 1">
            <a:extLst>
              <a:ext uri="{FF2B5EF4-FFF2-40B4-BE49-F238E27FC236}">
                <a16:creationId xmlns:a16="http://schemas.microsoft.com/office/drawing/2014/main" id="{AF01293E-A9D3-0143-A782-42ECC3975778}"/>
              </a:ext>
            </a:extLst>
          </p:cNvPr>
          <p:cNvSpPr>
            <a:spLocks noGrp="1"/>
          </p:cNvSpPr>
          <p:nvPr>
            <p:ph type="title" hasCustomPrompt="1"/>
          </p:nvPr>
        </p:nvSpPr>
        <p:spPr>
          <a:xfrm>
            <a:off x="7010401" y="1600200"/>
            <a:ext cx="3200399" cy="685800"/>
          </a:xfrm>
          <a:prstGeom prst="rect">
            <a:avLst/>
          </a:prstGeom>
        </p:spPr>
        <p:txBody>
          <a:bodyPr anchor="b"/>
          <a:lstStyle>
            <a:lvl1pPr>
              <a:defRPr>
                <a:solidFill>
                  <a:schemeClr val="bg1"/>
                </a:solidFill>
              </a:defRPr>
            </a:lvl1pPr>
          </a:lstStyle>
          <a:p>
            <a:r>
              <a:rPr lang="en-US"/>
              <a:t>CLICK TO EDIT TEXT</a:t>
            </a:r>
          </a:p>
        </p:txBody>
      </p:sp>
      <p:sp>
        <p:nvSpPr>
          <p:cNvPr id="10" name="Text Placeholder 2">
            <a:extLst>
              <a:ext uri="{FF2B5EF4-FFF2-40B4-BE49-F238E27FC236}">
                <a16:creationId xmlns:a16="http://schemas.microsoft.com/office/drawing/2014/main" id="{9BFC1B49-1EAF-1F48-8890-43326CE9ABB4}"/>
              </a:ext>
            </a:extLst>
          </p:cNvPr>
          <p:cNvSpPr>
            <a:spLocks noGrp="1"/>
          </p:cNvSpPr>
          <p:nvPr>
            <p:ph idx="1" hasCustomPrompt="1"/>
          </p:nvPr>
        </p:nvSpPr>
        <p:spPr bwMode="gray">
          <a:xfrm>
            <a:off x="7016937" y="2474686"/>
            <a:ext cx="3193863" cy="3011714"/>
          </a:xfrm>
          <a:prstGeom prst="rect">
            <a:avLst/>
          </a:prstGeom>
        </p:spPr>
        <p:txBody>
          <a:bodyPr/>
          <a:lstStyle>
            <a:lvl1pPr>
              <a:buClr>
                <a:schemeClr val="bg1"/>
              </a:buClr>
              <a:defRPr lang="en-US" sz="1600" b="0" noProof="0" dirty="0">
                <a:solidFill>
                  <a:schemeClr val="bg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Tree>
    <p:extLst>
      <p:ext uri="{BB962C8B-B14F-4D97-AF65-F5344CB8AC3E}">
        <p14:creationId xmlns:p14="http://schemas.microsoft.com/office/powerpoint/2010/main" val="142320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C726-AA90-274E-BFEB-5306CDDE25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7FB2E7-A3E8-A247-9E40-CEC411C212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88FFD-C42E-9340-BB27-77D077856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4E4C4-D086-5042-B1DB-0D221AFE02CA}"/>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6" name="Footer Placeholder 5">
            <a:extLst>
              <a:ext uri="{FF2B5EF4-FFF2-40B4-BE49-F238E27FC236}">
                <a16:creationId xmlns:a16="http://schemas.microsoft.com/office/drawing/2014/main" id="{73946A61-6533-B84A-A41D-ACDA2DF43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281F4-E074-B540-9917-58F654736F18}"/>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13470559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8433D4B-34E5-456B-9CB1-DEC09D827CBC}"/>
              </a:ext>
            </a:extLst>
          </p:cNvPr>
          <p:cNvGrpSpPr/>
          <p:nvPr userDrawn="1"/>
        </p:nvGrpSpPr>
        <p:grpSpPr>
          <a:xfrm rot="5400000">
            <a:off x="5290584" y="1480584"/>
            <a:ext cx="6629400" cy="4125432"/>
            <a:chOff x="269359" y="2286000"/>
            <a:chExt cx="3551058" cy="2209800"/>
          </a:xfrm>
          <a:solidFill>
            <a:schemeClr val="bg2"/>
          </a:solidFill>
        </p:grpSpPr>
        <p:sp>
          <p:nvSpPr>
            <p:cNvPr id="9" name="Rectangle 8">
              <a:extLst>
                <a:ext uri="{FF2B5EF4-FFF2-40B4-BE49-F238E27FC236}">
                  <a16:creationId xmlns:a16="http://schemas.microsoft.com/office/drawing/2014/main" id="{7DE19807-4133-41A1-9420-FB4FB035B12B}"/>
                </a:ext>
              </a:extLst>
            </p:cNvPr>
            <p:cNvSpPr/>
            <p:nvPr userDrawn="1"/>
          </p:nvSpPr>
          <p:spPr bwMode="gray">
            <a:xfrm>
              <a:off x="1371411" y="2286000"/>
              <a:ext cx="2449006" cy="2209800"/>
            </a:xfrm>
            <a:prstGeom prst="rect">
              <a:avLst/>
            </a:prstGeom>
            <a:grp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Oval 10">
              <a:extLst>
                <a:ext uri="{FF2B5EF4-FFF2-40B4-BE49-F238E27FC236}">
                  <a16:creationId xmlns:a16="http://schemas.microsoft.com/office/drawing/2014/main" id="{09C7DCD9-BC7E-4519-A006-38EF94770795}"/>
                </a:ext>
              </a:extLst>
            </p:cNvPr>
            <p:cNvSpPr/>
            <p:nvPr userDrawn="1"/>
          </p:nvSpPr>
          <p:spPr bwMode="gray">
            <a:xfrm>
              <a:off x="269359" y="2286000"/>
              <a:ext cx="2209799" cy="220979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5" name="Picture Placeholder 4">
            <a:extLst>
              <a:ext uri="{FF2B5EF4-FFF2-40B4-BE49-F238E27FC236}">
                <a16:creationId xmlns:a16="http://schemas.microsoft.com/office/drawing/2014/main" id="{E6969297-7B48-D74C-B8D3-78C59F91B07C}"/>
              </a:ext>
            </a:extLst>
          </p:cNvPr>
          <p:cNvSpPr>
            <a:spLocks noGrp="1"/>
          </p:cNvSpPr>
          <p:nvPr>
            <p:ph type="pic" sz="quarter" idx="10"/>
          </p:nvPr>
        </p:nvSpPr>
        <p:spPr>
          <a:xfrm>
            <a:off x="1066801" y="1219200"/>
            <a:ext cx="10075332" cy="47244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8" name="Title 1">
            <a:extLst>
              <a:ext uri="{FF2B5EF4-FFF2-40B4-BE49-F238E27FC236}">
                <a16:creationId xmlns:a16="http://schemas.microsoft.com/office/drawing/2014/main" id="{AF01293E-A9D3-0143-A782-42ECC3975778}"/>
              </a:ext>
            </a:extLst>
          </p:cNvPr>
          <p:cNvSpPr>
            <a:spLocks noGrp="1"/>
          </p:cNvSpPr>
          <p:nvPr>
            <p:ph type="title" hasCustomPrompt="1"/>
          </p:nvPr>
        </p:nvSpPr>
        <p:spPr>
          <a:xfrm>
            <a:off x="7010401" y="1600200"/>
            <a:ext cx="3200399" cy="685800"/>
          </a:xfrm>
          <a:prstGeom prst="rect">
            <a:avLst/>
          </a:prstGeom>
        </p:spPr>
        <p:txBody>
          <a:bodyPr anchor="b"/>
          <a:lstStyle>
            <a:lvl1pPr>
              <a:defRPr>
                <a:solidFill>
                  <a:schemeClr val="tx1"/>
                </a:solidFill>
              </a:defRPr>
            </a:lvl1pPr>
          </a:lstStyle>
          <a:p>
            <a:r>
              <a:rPr lang="en-US"/>
              <a:t>CLICK TO EDIT TEXT</a:t>
            </a:r>
          </a:p>
        </p:txBody>
      </p:sp>
      <p:sp>
        <p:nvSpPr>
          <p:cNvPr id="10" name="Text Placeholder 2">
            <a:extLst>
              <a:ext uri="{FF2B5EF4-FFF2-40B4-BE49-F238E27FC236}">
                <a16:creationId xmlns:a16="http://schemas.microsoft.com/office/drawing/2014/main" id="{9BFC1B49-1EAF-1F48-8890-43326CE9ABB4}"/>
              </a:ext>
            </a:extLst>
          </p:cNvPr>
          <p:cNvSpPr>
            <a:spLocks noGrp="1"/>
          </p:cNvSpPr>
          <p:nvPr>
            <p:ph idx="1" hasCustomPrompt="1"/>
          </p:nvPr>
        </p:nvSpPr>
        <p:spPr bwMode="gray">
          <a:xfrm>
            <a:off x="7016937" y="2474686"/>
            <a:ext cx="3193863" cy="3011714"/>
          </a:xfrm>
          <a:prstGeom prst="rect">
            <a:avLst/>
          </a:prstGeom>
        </p:spPr>
        <p:txBody>
          <a:bodyPr/>
          <a:lstStyle>
            <a:lvl1pPr>
              <a:buClr>
                <a:schemeClr val="bg1"/>
              </a:buClr>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Tree>
    <p:extLst>
      <p:ext uri="{BB962C8B-B14F-4D97-AF65-F5344CB8AC3E}">
        <p14:creationId xmlns:p14="http://schemas.microsoft.com/office/powerpoint/2010/main" val="646443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B4ABA6-54A3-3448-9D4D-54625BE32442}"/>
              </a:ext>
            </a:extLst>
          </p:cNvPr>
          <p:cNvSpPr/>
          <p:nvPr userDrawn="1"/>
        </p:nvSpPr>
        <p:spPr bwMode="gray">
          <a:xfrm>
            <a:off x="1049867" y="1219200"/>
            <a:ext cx="10058400" cy="4572000"/>
          </a:xfrm>
          <a:prstGeom prst="rect">
            <a:avLst/>
          </a:prstGeom>
          <a:noFill/>
          <a:ln w="28575" algn="ctr">
            <a:solidFill>
              <a:schemeClr val="bg2">
                <a:alpha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Picture Placeholder 4">
            <a:extLst>
              <a:ext uri="{FF2B5EF4-FFF2-40B4-BE49-F238E27FC236}">
                <a16:creationId xmlns:a16="http://schemas.microsoft.com/office/drawing/2014/main" id="{E6969297-7B48-D74C-B8D3-78C59F91B07C}"/>
              </a:ext>
            </a:extLst>
          </p:cNvPr>
          <p:cNvSpPr>
            <a:spLocks noGrp="1"/>
          </p:cNvSpPr>
          <p:nvPr>
            <p:ph type="pic" sz="quarter" idx="10"/>
          </p:nvPr>
        </p:nvSpPr>
        <p:spPr>
          <a:xfrm>
            <a:off x="609600" y="1905000"/>
            <a:ext cx="3581400" cy="33528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8" name="Title 1">
            <a:extLst>
              <a:ext uri="{FF2B5EF4-FFF2-40B4-BE49-F238E27FC236}">
                <a16:creationId xmlns:a16="http://schemas.microsoft.com/office/drawing/2014/main" id="{6633B0E3-5146-0C45-9778-F76C93A1B439}"/>
              </a:ext>
            </a:extLst>
          </p:cNvPr>
          <p:cNvSpPr>
            <a:spLocks noGrp="1"/>
          </p:cNvSpPr>
          <p:nvPr>
            <p:ph type="title" hasCustomPrompt="1"/>
          </p:nvPr>
        </p:nvSpPr>
        <p:spPr>
          <a:xfrm>
            <a:off x="6096000" y="1600200"/>
            <a:ext cx="4574807"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10" name="Text Placeholder 2">
            <a:extLst>
              <a:ext uri="{FF2B5EF4-FFF2-40B4-BE49-F238E27FC236}">
                <a16:creationId xmlns:a16="http://schemas.microsoft.com/office/drawing/2014/main" id="{FA59DC2B-B542-3E48-AEE8-B485A265282D}"/>
              </a:ext>
            </a:extLst>
          </p:cNvPr>
          <p:cNvSpPr>
            <a:spLocks noGrp="1"/>
          </p:cNvSpPr>
          <p:nvPr>
            <p:ph idx="1" hasCustomPrompt="1"/>
          </p:nvPr>
        </p:nvSpPr>
        <p:spPr bwMode="gray">
          <a:xfrm>
            <a:off x="6102536" y="2474686"/>
            <a:ext cx="4565464" cy="2783114"/>
          </a:xfrm>
          <a:prstGeom prst="rect">
            <a:avLst/>
          </a:prstGeom>
        </p:spPr>
        <p:txBody>
          <a:bodyPr/>
          <a:lstStyle>
            <a:lvl1pPr>
              <a:buClr>
                <a:schemeClr val="accent4"/>
              </a:buClr>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Tree>
    <p:extLst>
      <p:ext uri="{BB962C8B-B14F-4D97-AF65-F5344CB8AC3E}">
        <p14:creationId xmlns:p14="http://schemas.microsoft.com/office/powerpoint/2010/main" val="6531077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8_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0CECD4-D58F-8C4C-B7D9-5DDDD2BDFA4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1F9C8BB-8252-7F43-96D1-45D01970562E}"/>
              </a:ext>
            </a:extLst>
          </p:cNvPr>
          <p:cNvSpPr/>
          <p:nvPr userDrawn="1"/>
        </p:nvSpPr>
        <p:spPr bwMode="gray">
          <a:xfrm>
            <a:off x="0" y="0"/>
            <a:ext cx="12192000" cy="6858000"/>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14" name="Title 1">
            <a:extLst>
              <a:ext uri="{FF2B5EF4-FFF2-40B4-BE49-F238E27FC236}">
                <a16:creationId xmlns:a16="http://schemas.microsoft.com/office/drawing/2014/main" id="{0C966CA9-E0AB-604C-92A9-6ECC4B02C775}"/>
              </a:ext>
            </a:extLst>
          </p:cNvPr>
          <p:cNvSpPr>
            <a:spLocks noGrp="1"/>
          </p:cNvSpPr>
          <p:nvPr>
            <p:ph type="title" hasCustomPrompt="1"/>
          </p:nvPr>
        </p:nvSpPr>
        <p:spPr>
          <a:xfrm>
            <a:off x="1066800" y="533400"/>
            <a:ext cx="5029200" cy="694267"/>
          </a:xfrm>
          <a:prstGeom prst="rect">
            <a:avLst/>
          </a:prstGeom>
        </p:spPr>
        <p:txBody>
          <a:bodyPr anchor="b"/>
          <a:lstStyle>
            <a:lvl1pPr>
              <a:defRPr>
                <a:solidFill>
                  <a:schemeClr val="tx1"/>
                </a:solidFill>
              </a:defRPr>
            </a:lvl1pPr>
          </a:lstStyle>
          <a:p>
            <a:r>
              <a:rPr lang="en-US"/>
              <a:t>CLICK TO EDIT TEXT</a:t>
            </a:r>
          </a:p>
        </p:txBody>
      </p:sp>
      <p:sp>
        <p:nvSpPr>
          <p:cNvPr id="7" name="TextBox 6">
            <a:extLst>
              <a:ext uri="{FF2B5EF4-FFF2-40B4-BE49-F238E27FC236}">
                <a16:creationId xmlns:a16="http://schemas.microsoft.com/office/drawing/2014/main" id="{D76370B1-C655-1B4E-8097-F4271405F0B8}"/>
              </a:ext>
            </a:extLst>
          </p:cNvPr>
          <p:cNvSpPr txBox="1"/>
          <p:nvPr userDrawn="1"/>
        </p:nvSpPr>
        <p:spPr bwMode="black">
          <a:xfrm>
            <a:off x="279086" y="6604538"/>
            <a:ext cx="3552254" cy="123111"/>
          </a:xfrm>
          <a:prstGeom prst="rect">
            <a:avLst/>
          </a:prstGeom>
          <a:noFill/>
        </p:spPr>
        <p:txBody>
          <a:bodyPr wrap="none" lIns="0" tIns="0" rIns="0" bIns="0" rtlCol="0">
            <a:spAutoFit/>
          </a:bodyPr>
          <a:lstStyle/>
          <a:p>
            <a:pPr marL="0" indent="0" algn="l">
              <a:buClr>
                <a:schemeClr val="bg1"/>
              </a:buClr>
              <a:buFont typeface="Arial" pitchFamily="34" charset="0"/>
              <a:buNone/>
              <a:tabLst/>
            </a:pPr>
            <a:r>
              <a:rPr lang="en-US" sz="800" noProof="0">
                <a:solidFill>
                  <a:schemeClr val="tx1"/>
                </a:solidFill>
                <a:effectLst/>
                <a:latin typeface="+mj-lt"/>
                <a:cs typeface="Arial" panose="020B0604020202020204" pitchFamily="34" charset="0"/>
              </a:rPr>
              <a:t>© SAP SE OR AN SAP AFFILIATE COMPANY. ALL RIGHTS RESERVED.</a:t>
            </a:r>
          </a:p>
        </p:txBody>
      </p:sp>
    </p:spTree>
    <p:extLst>
      <p:ext uri="{BB962C8B-B14F-4D97-AF65-F5344CB8AC3E}">
        <p14:creationId xmlns:p14="http://schemas.microsoft.com/office/powerpoint/2010/main" val="16627949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9_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AC8B0E-A162-4A89-968A-4E69983F1F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7F63924-1337-4B47-8852-2B36A975FCD2}"/>
              </a:ext>
            </a:extLst>
          </p:cNvPr>
          <p:cNvSpPr/>
          <p:nvPr userDrawn="1"/>
        </p:nvSpPr>
        <p:spPr bwMode="gray">
          <a:xfrm>
            <a:off x="0" y="0"/>
            <a:ext cx="12192000" cy="6858000"/>
          </a:xfrm>
          <a:prstGeom prst="rect">
            <a:avLst/>
          </a:prstGeom>
          <a:solidFill>
            <a:schemeClr val="accent2">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Title 1">
            <a:extLst>
              <a:ext uri="{FF2B5EF4-FFF2-40B4-BE49-F238E27FC236}">
                <a16:creationId xmlns:a16="http://schemas.microsoft.com/office/drawing/2014/main" id="{0C3FEC4A-417D-4420-8C1D-4E2597AEEC8D}"/>
              </a:ext>
            </a:extLst>
          </p:cNvPr>
          <p:cNvSpPr>
            <a:spLocks noGrp="1"/>
          </p:cNvSpPr>
          <p:nvPr>
            <p:ph type="title" hasCustomPrompt="1"/>
          </p:nvPr>
        </p:nvSpPr>
        <p:spPr>
          <a:xfrm>
            <a:off x="1066800" y="533400"/>
            <a:ext cx="5029200" cy="694267"/>
          </a:xfrm>
          <a:prstGeom prst="rect">
            <a:avLst/>
          </a:prstGeom>
        </p:spPr>
        <p:txBody>
          <a:bodyPr anchor="b"/>
          <a:lstStyle>
            <a:lvl1pPr>
              <a:defRPr>
                <a:solidFill>
                  <a:schemeClr val="bg2"/>
                </a:solidFill>
              </a:defRPr>
            </a:lvl1pPr>
          </a:lstStyle>
          <a:p>
            <a:r>
              <a:rPr lang="en-US"/>
              <a:t>CLICK TO EDIT TEXT</a:t>
            </a:r>
          </a:p>
        </p:txBody>
      </p:sp>
      <p:sp>
        <p:nvSpPr>
          <p:cNvPr id="11" name="TextBox 10">
            <a:extLst>
              <a:ext uri="{FF2B5EF4-FFF2-40B4-BE49-F238E27FC236}">
                <a16:creationId xmlns:a16="http://schemas.microsoft.com/office/drawing/2014/main" id="{3A0CBCAA-0C31-4592-8800-272A1C2EE488}"/>
              </a:ext>
            </a:extLst>
          </p:cNvPr>
          <p:cNvSpPr txBox="1"/>
          <p:nvPr userDrawn="1"/>
        </p:nvSpPr>
        <p:spPr bwMode="black">
          <a:xfrm>
            <a:off x="279086" y="6604538"/>
            <a:ext cx="3552254" cy="123111"/>
          </a:xfrm>
          <a:prstGeom prst="rect">
            <a:avLst/>
          </a:prstGeom>
          <a:noFill/>
        </p:spPr>
        <p:txBody>
          <a:bodyPr wrap="none" lIns="0" tIns="0" rIns="0" bIns="0" rtlCol="0">
            <a:spAutoFit/>
          </a:bodyPr>
          <a:lstStyle/>
          <a:p>
            <a:pPr marL="0" indent="0" algn="l">
              <a:buClr>
                <a:schemeClr val="bg1"/>
              </a:buClr>
              <a:buFont typeface="Arial" pitchFamily="34" charset="0"/>
              <a:buNone/>
              <a:tabLst/>
            </a:pPr>
            <a:r>
              <a:rPr lang="en-US" sz="800" noProof="0">
                <a:solidFill>
                  <a:schemeClr val="bg2"/>
                </a:solidFill>
                <a:effectLst/>
                <a:latin typeface="+mj-lt"/>
                <a:cs typeface="Arial" panose="020B0604020202020204" pitchFamily="34" charset="0"/>
              </a:rPr>
              <a:t>© SAP SE OR AN SAP AFFILIATE COMPANY. ALL RIGHTS RESERVED.</a:t>
            </a:r>
          </a:p>
        </p:txBody>
      </p:sp>
    </p:spTree>
    <p:extLst>
      <p:ext uri="{BB962C8B-B14F-4D97-AF65-F5344CB8AC3E}">
        <p14:creationId xmlns:p14="http://schemas.microsoft.com/office/powerpoint/2010/main" val="1976861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92F3B6C-634C-E749-945A-DD0C436ABC4C}"/>
              </a:ext>
            </a:extLst>
          </p:cNvPr>
          <p:cNvSpPr>
            <a:spLocks noGrp="1"/>
          </p:cNvSpPr>
          <p:nvPr>
            <p:ph type="pic" sz="quarter" idx="10"/>
          </p:nvPr>
        </p:nvSpPr>
        <p:spPr>
          <a:xfrm>
            <a:off x="0" y="1219200"/>
            <a:ext cx="12195175" cy="5105400"/>
          </a:xfrm>
          <a:custGeom>
            <a:avLst/>
            <a:gdLst>
              <a:gd name="connsiteX0" fmla="*/ 0 w 12195175"/>
              <a:gd name="connsiteY0" fmla="*/ 0 h 5118100"/>
              <a:gd name="connsiteX1" fmla="*/ 12195175 w 12195175"/>
              <a:gd name="connsiteY1" fmla="*/ 0 h 5118100"/>
              <a:gd name="connsiteX2" fmla="*/ 12195175 w 12195175"/>
              <a:gd name="connsiteY2" fmla="*/ 5118100 h 5118100"/>
              <a:gd name="connsiteX3" fmla="*/ 0 w 12195175"/>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12195175" h="5118100">
                <a:moveTo>
                  <a:pt x="0" y="0"/>
                </a:moveTo>
                <a:lnTo>
                  <a:pt x="12195175" y="0"/>
                </a:lnTo>
                <a:lnTo>
                  <a:pt x="12195175" y="5118100"/>
                </a:lnTo>
                <a:lnTo>
                  <a:pt x="0" y="5118100"/>
                </a:lnTo>
                <a:close/>
              </a:path>
            </a:pathLst>
          </a:custGeom>
        </p:spPr>
        <p:txBody>
          <a:bodyPr/>
          <a:lstStyle>
            <a:lvl1pPr>
              <a:defRPr lang="en-US" b="0" i="0" dirty="0">
                <a:latin typeface="Arial" panose="020B0604020202020204" pitchFamily="34" charset="0"/>
              </a:defRPr>
            </a:lvl1pPr>
          </a:lstStyle>
          <a:p>
            <a:pPr lvl="0"/>
            <a:endParaRPr lang="en-US"/>
          </a:p>
        </p:txBody>
      </p:sp>
      <p:sp>
        <p:nvSpPr>
          <p:cNvPr id="5" name="Title 1">
            <a:extLst>
              <a:ext uri="{FF2B5EF4-FFF2-40B4-BE49-F238E27FC236}">
                <a16:creationId xmlns:a16="http://schemas.microsoft.com/office/drawing/2014/main" id="{D4F7252D-A93C-D747-B305-66AC6E1625F8}"/>
              </a:ext>
            </a:extLst>
          </p:cNvPr>
          <p:cNvSpPr>
            <a:spLocks noGrp="1"/>
          </p:cNvSpPr>
          <p:nvPr>
            <p:ph type="title" hasCustomPrompt="1"/>
          </p:nvPr>
        </p:nvSpPr>
        <p:spPr>
          <a:xfrm>
            <a:off x="1066800" y="533400"/>
            <a:ext cx="5029200" cy="694267"/>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10146815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E1F40-E9EA-FB43-BE57-B67D4CAD6E5A}"/>
              </a:ext>
            </a:extLst>
          </p:cNvPr>
          <p:cNvSpPr/>
          <p:nvPr userDrawn="1"/>
        </p:nvSpPr>
        <p:spPr bwMode="gray">
          <a:xfrm>
            <a:off x="6486525" y="0"/>
            <a:ext cx="5203826" cy="6858000"/>
          </a:xfrm>
          <a:prstGeom prst="rect">
            <a:avLst/>
          </a:prstGeom>
          <a:solidFill>
            <a:schemeClr val="accent1"/>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Text Placeholder 2">
            <a:extLst>
              <a:ext uri="{FF2B5EF4-FFF2-40B4-BE49-F238E27FC236}">
                <a16:creationId xmlns:a16="http://schemas.microsoft.com/office/drawing/2014/main" id="{BA472272-99AB-E74F-9E91-F8ADF3F48CD2}"/>
              </a:ext>
            </a:extLst>
          </p:cNvPr>
          <p:cNvSpPr>
            <a:spLocks noGrp="1"/>
          </p:cNvSpPr>
          <p:nvPr>
            <p:ph type="body" sz="quarter" idx="11"/>
          </p:nvPr>
        </p:nvSpPr>
        <p:spPr>
          <a:xfrm>
            <a:off x="7010400" y="2286000"/>
            <a:ext cx="4114800" cy="4038600"/>
          </a:xfrm>
          <a:prstGeom prst="rect">
            <a:avLst/>
          </a:prstGeom>
        </p:spPr>
        <p:txBody>
          <a:bodyPr/>
          <a:lstStyle>
            <a:lvl1pPr>
              <a:defRPr>
                <a:solidFill>
                  <a:schemeClr val="bg1"/>
                </a:solidFill>
                <a:latin typeface="+mj-lt"/>
              </a:defRPr>
            </a:lvl1pPr>
            <a:lvl2pPr>
              <a:defRPr>
                <a:solidFill>
                  <a:schemeClr val="bg1"/>
                </a:solidFill>
                <a:latin typeface="+mj-lt"/>
              </a:defRPr>
            </a:lvl2pPr>
            <a:lvl3pPr>
              <a:buClr>
                <a:schemeClr val="bg1"/>
              </a:buClr>
              <a:defRPr>
                <a:solidFill>
                  <a:schemeClr val="bg1"/>
                </a:solidFill>
                <a:latin typeface="+mj-lt"/>
              </a:defRPr>
            </a:lvl3pPr>
            <a:lvl4pPr>
              <a:buClr>
                <a:schemeClr val="bg1"/>
              </a:buClr>
              <a:defRPr>
                <a:solidFill>
                  <a:schemeClr val="bg1"/>
                </a:solidFill>
                <a:latin typeface="+mj-lt"/>
              </a:defRPr>
            </a:lvl4pPr>
            <a:lvl5pPr>
              <a:buClr>
                <a:schemeClr val="bg1"/>
              </a:buClr>
              <a:defRPr>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F211B581-9743-4425-A65C-534CE8C263CB}"/>
              </a:ext>
            </a:extLst>
          </p:cNvPr>
          <p:cNvSpPr>
            <a:spLocks noGrp="1"/>
          </p:cNvSpPr>
          <p:nvPr>
            <p:ph type="title" hasCustomPrompt="1"/>
          </p:nvPr>
        </p:nvSpPr>
        <p:spPr>
          <a:xfrm>
            <a:off x="7018116" y="694267"/>
            <a:ext cx="4107084" cy="685800"/>
          </a:xfrm>
          <a:prstGeom prst="rect">
            <a:avLst/>
          </a:prstGeom>
        </p:spPr>
        <p:txBody>
          <a:bodyPr anchor="b"/>
          <a:lstStyle>
            <a:lvl1pPr>
              <a:defRPr lang="en-US" dirty="0">
                <a:solidFill>
                  <a:schemeClr val="bg1"/>
                </a:solidFill>
              </a:defRPr>
            </a:lvl1pPr>
          </a:lstStyle>
          <a:p>
            <a:pPr lvl="0"/>
            <a:r>
              <a:rPr lang="en-US"/>
              <a:t>CLICK TO EDIT TEXT</a:t>
            </a:r>
          </a:p>
        </p:txBody>
      </p:sp>
    </p:spTree>
    <p:extLst>
      <p:ext uri="{BB962C8B-B14F-4D97-AF65-F5344CB8AC3E}">
        <p14:creationId xmlns:p14="http://schemas.microsoft.com/office/powerpoint/2010/main" val="36761883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8B118D-83D6-4791-B78F-D5F9AB6E4D92}"/>
              </a:ext>
            </a:extLst>
          </p:cNvPr>
          <p:cNvSpPr/>
          <p:nvPr userDrawn="1"/>
        </p:nvSpPr>
        <p:spPr bwMode="gray">
          <a:xfrm>
            <a:off x="6486525" y="0"/>
            <a:ext cx="5203826" cy="6858000"/>
          </a:xfrm>
          <a:prstGeom prst="rect">
            <a:avLst/>
          </a:prstGeom>
          <a:solidFill>
            <a:schemeClr val="accent3">
              <a:lumMod val="5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Text Placeholder 2">
            <a:extLst>
              <a:ext uri="{FF2B5EF4-FFF2-40B4-BE49-F238E27FC236}">
                <a16:creationId xmlns:a16="http://schemas.microsoft.com/office/drawing/2014/main" id="{AA6363BA-6620-49AE-8431-C3D44D413DA3}"/>
              </a:ext>
            </a:extLst>
          </p:cNvPr>
          <p:cNvSpPr>
            <a:spLocks noGrp="1"/>
          </p:cNvSpPr>
          <p:nvPr>
            <p:ph type="body" sz="quarter" idx="11"/>
          </p:nvPr>
        </p:nvSpPr>
        <p:spPr>
          <a:xfrm>
            <a:off x="7010400" y="2286000"/>
            <a:ext cx="4114800" cy="4038600"/>
          </a:xfrm>
          <a:prstGeom prst="rect">
            <a:avLst/>
          </a:prstGeom>
        </p:spPr>
        <p:txBody>
          <a:bodyPr/>
          <a:lstStyle>
            <a:lvl1pPr>
              <a:defRPr>
                <a:solidFill>
                  <a:schemeClr val="bg2"/>
                </a:solidFill>
                <a:latin typeface="+mj-lt"/>
              </a:defRPr>
            </a:lvl1pPr>
            <a:lvl2pPr>
              <a:defRPr>
                <a:solidFill>
                  <a:schemeClr val="bg2"/>
                </a:solidFill>
                <a:latin typeface="+mj-lt"/>
              </a:defRPr>
            </a:lvl2pPr>
            <a:lvl3pPr>
              <a:buClr>
                <a:schemeClr val="accent1"/>
              </a:buClr>
              <a:defRPr>
                <a:solidFill>
                  <a:schemeClr val="bg2"/>
                </a:solidFill>
                <a:latin typeface="+mj-lt"/>
              </a:defRPr>
            </a:lvl3pPr>
            <a:lvl4pPr>
              <a:buClr>
                <a:schemeClr val="accent1"/>
              </a:buClr>
              <a:defRPr>
                <a:solidFill>
                  <a:schemeClr val="bg2"/>
                </a:solidFill>
                <a:latin typeface="+mj-lt"/>
              </a:defRPr>
            </a:lvl4pPr>
            <a:lvl5pPr>
              <a:buClr>
                <a:schemeClr val="accent1"/>
              </a:buClr>
              <a:defRPr>
                <a:solidFill>
                  <a:schemeClr val="bg2"/>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30D9C1EC-74FF-42C1-8C2B-0B600BDF5F17}"/>
              </a:ext>
            </a:extLst>
          </p:cNvPr>
          <p:cNvSpPr>
            <a:spLocks noGrp="1"/>
          </p:cNvSpPr>
          <p:nvPr>
            <p:ph type="title" hasCustomPrompt="1"/>
          </p:nvPr>
        </p:nvSpPr>
        <p:spPr>
          <a:xfrm>
            <a:off x="7018116" y="694267"/>
            <a:ext cx="4107084" cy="685800"/>
          </a:xfrm>
          <a:prstGeom prst="rect">
            <a:avLst/>
          </a:prstGeom>
        </p:spPr>
        <p:txBody>
          <a:bodyPr anchor="b"/>
          <a:lstStyle>
            <a:lvl1pPr>
              <a:defRPr lang="en-US" dirty="0">
                <a:solidFill>
                  <a:schemeClr val="bg2"/>
                </a:solidFill>
              </a:defRPr>
            </a:lvl1pPr>
          </a:lstStyle>
          <a:p>
            <a:pPr lvl="0"/>
            <a:r>
              <a:rPr lang="en-US"/>
              <a:t>CLICK TO EDIT TEXT</a:t>
            </a:r>
          </a:p>
        </p:txBody>
      </p:sp>
    </p:spTree>
    <p:extLst>
      <p:ext uri="{BB962C8B-B14F-4D97-AF65-F5344CB8AC3E}">
        <p14:creationId xmlns:p14="http://schemas.microsoft.com/office/powerpoint/2010/main" val="118449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BAB242-CDB6-D846-B303-CC320CAF7DF3}"/>
              </a:ext>
            </a:extLst>
          </p:cNvPr>
          <p:cNvSpPr>
            <a:spLocks noGrp="1"/>
          </p:cNvSpPr>
          <p:nvPr>
            <p:ph type="pic" sz="quarter" idx="10"/>
          </p:nvPr>
        </p:nvSpPr>
        <p:spPr>
          <a:xfrm>
            <a:off x="0" y="0"/>
            <a:ext cx="6700838" cy="6858000"/>
          </a:xfrm>
          <a:custGeom>
            <a:avLst/>
            <a:gdLst>
              <a:gd name="connsiteX0" fmla="*/ 0 w 6700838"/>
              <a:gd name="connsiteY0" fmla="*/ 0 h 6858000"/>
              <a:gd name="connsiteX1" fmla="*/ 6700838 w 6700838"/>
              <a:gd name="connsiteY1" fmla="*/ 0 h 6858000"/>
              <a:gd name="connsiteX2" fmla="*/ 6700838 w 6700838"/>
              <a:gd name="connsiteY2" fmla="*/ 6858000 h 6858000"/>
              <a:gd name="connsiteX3" fmla="*/ 0 w 67008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00838" h="6858000">
                <a:moveTo>
                  <a:pt x="0" y="0"/>
                </a:moveTo>
                <a:lnTo>
                  <a:pt x="6700838" y="0"/>
                </a:lnTo>
                <a:lnTo>
                  <a:pt x="6700838" y="6858000"/>
                </a:lnTo>
                <a:lnTo>
                  <a:pt x="0" y="6858000"/>
                </a:lnTo>
                <a:close/>
              </a:path>
            </a:pathLst>
          </a:custGeom>
        </p:spPr>
        <p:txBody>
          <a:bodyPr/>
          <a:lstStyle>
            <a:lvl1pPr>
              <a:defRPr lang="en-US" b="0" i="0" dirty="0">
                <a:latin typeface="Arial" panose="020B0604020202020204" pitchFamily="34" charset="0"/>
              </a:defRPr>
            </a:lvl1pPr>
          </a:lstStyle>
          <a:p>
            <a:pPr lvl="0"/>
            <a:endParaRPr lang="en-US"/>
          </a:p>
        </p:txBody>
      </p:sp>
      <p:sp>
        <p:nvSpPr>
          <p:cNvPr id="9" name="Title 1">
            <a:extLst>
              <a:ext uri="{FF2B5EF4-FFF2-40B4-BE49-F238E27FC236}">
                <a16:creationId xmlns:a16="http://schemas.microsoft.com/office/drawing/2014/main" id="{0F059CD5-C3DA-BB45-AE26-638998FC5B7F}"/>
              </a:ext>
            </a:extLst>
          </p:cNvPr>
          <p:cNvSpPr>
            <a:spLocks noGrp="1"/>
          </p:cNvSpPr>
          <p:nvPr>
            <p:ph type="title" hasCustomPrompt="1"/>
          </p:nvPr>
        </p:nvSpPr>
        <p:spPr>
          <a:xfrm>
            <a:off x="7018116" y="541867"/>
            <a:ext cx="4945284"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4" name="Text Placeholder 2">
            <a:extLst>
              <a:ext uri="{FF2B5EF4-FFF2-40B4-BE49-F238E27FC236}">
                <a16:creationId xmlns:a16="http://schemas.microsoft.com/office/drawing/2014/main" id="{EB3F35B0-8D4F-8245-8B0A-5EA58CC3DF96}"/>
              </a:ext>
            </a:extLst>
          </p:cNvPr>
          <p:cNvSpPr>
            <a:spLocks noGrp="1"/>
          </p:cNvSpPr>
          <p:nvPr>
            <p:ph type="body" sz="quarter" idx="11"/>
          </p:nvPr>
        </p:nvSpPr>
        <p:spPr>
          <a:xfrm>
            <a:off x="7063190" y="2286000"/>
            <a:ext cx="4062010" cy="4038600"/>
          </a:xfrm>
          <a:prstGeom prst="rect">
            <a:avLst/>
          </a:prstGeom>
        </p:spPr>
        <p:txBody>
          <a:bodyPr/>
          <a:lstStyle>
            <a:lvl1pPr>
              <a:defRPr>
                <a:solidFill>
                  <a:schemeClr val="tx1"/>
                </a:solidFill>
                <a:latin typeface="+mj-lt"/>
              </a:defRPr>
            </a:lvl1pPr>
            <a:lvl2pPr>
              <a:defRPr>
                <a:solidFill>
                  <a:schemeClr val="tx1"/>
                </a:solidFill>
                <a:latin typeface="+mj-lt"/>
              </a:defRPr>
            </a:lvl2pPr>
            <a:lvl3pPr>
              <a:buClr>
                <a:schemeClr val="accent4"/>
              </a:buClr>
              <a:defRPr>
                <a:solidFill>
                  <a:schemeClr val="tx1"/>
                </a:solidFill>
                <a:latin typeface="+mj-lt"/>
              </a:defRPr>
            </a:lvl3pPr>
            <a:lvl4pPr>
              <a:buClr>
                <a:schemeClr val="accent4"/>
              </a:buClr>
              <a:defRPr>
                <a:solidFill>
                  <a:schemeClr val="tx1"/>
                </a:solidFill>
                <a:latin typeface="+mj-lt"/>
              </a:defRPr>
            </a:lvl4pPr>
            <a:lvl5pPr>
              <a:buClr>
                <a:schemeClr val="accent4"/>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27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BAB242-CDB6-D846-B303-CC320CAF7DF3}"/>
              </a:ext>
            </a:extLst>
          </p:cNvPr>
          <p:cNvSpPr>
            <a:spLocks noGrp="1"/>
          </p:cNvSpPr>
          <p:nvPr>
            <p:ph type="pic" sz="quarter" idx="10"/>
          </p:nvPr>
        </p:nvSpPr>
        <p:spPr>
          <a:xfrm>
            <a:off x="5491162" y="0"/>
            <a:ext cx="6700838" cy="6858000"/>
          </a:xfrm>
          <a:custGeom>
            <a:avLst/>
            <a:gdLst>
              <a:gd name="connsiteX0" fmla="*/ 0 w 6700838"/>
              <a:gd name="connsiteY0" fmla="*/ 0 h 6858000"/>
              <a:gd name="connsiteX1" fmla="*/ 6700838 w 6700838"/>
              <a:gd name="connsiteY1" fmla="*/ 0 h 6858000"/>
              <a:gd name="connsiteX2" fmla="*/ 6700838 w 6700838"/>
              <a:gd name="connsiteY2" fmla="*/ 6858000 h 6858000"/>
              <a:gd name="connsiteX3" fmla="*/ 0 w 67008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00838" h="6858000">
                <a:moveTo>
                  <a:pt x="0" y="0"/>
                </a:moveTo>
                <a:lnTo>
                  <a:pt x="6700838" y="0"/>
                </a:lnTo>
                <a:lnTo>
                  <a:pt x="6700838" y="6858000"/>
                </a:lnTo>
                <a:lnTo>
                  <a:pt x="0" y="6858000"/>
                </a:lnTo>
                <a:close/>
              </a:path>
            </a:pathLst>
          </a:custGeom>
        </p:spPr>
        <p:txBody>
          <a:bodyPr/>
          <a:lstStyle>
            <a:lvl1pPr>
              <a:defRPr lang="en-US" b="0" i="0" dirty="0">
                <a:latin typeface="Arial" panose="020B0604020202020204" pitchFamily="34" charset="0"/>
              </a:defRPr>
            </a:lvl1pPr>
          </a:lstStyle>
          <a:p>
            <a:pPr lvl="0"/>
            <a:endParaRPr lang="en-US"/>
          </a:p>
        </p:txBody>
      </p:sp>
      <p:sp>
        <p:nvSpPr>
          <p:cNvPr id="5" name="Text Placeholder 2">
            <a:extLst>
              <a:ext uri="{FF2B5EF4-FFF2-40B4-BE49-F238E27FC236}">
                <a16:creationId xmlns:a16="http://schemas.microsoft.com/office/drawing/2014/main" id="{C260ED0B-C7E6-7A4E-9823-E91FAB7E58F0}"/>
              </a:ext>
            </a:extLst>
          </p:cNvPr>
          <p:cNvSpPr>
            <a:spLocks noGrp="1"/>
          </p:cNvSpPr>
          <p:nvPr>
            <p:ph idx="1" hasCustomPrompt="1"/>
          </p:nvPr>
        </p:nvSpPr>
        <p:spPr bwMode="gray">
          <a:xfrm>
            <a:off x="1066801" y="1621972"/>
            <a:ext cx="4114800" cy="4702628"/>
          </a:xfrm>
          <a:prstGeom prst="rect">
            <a:avLst/>
          </a:prstGeom>
        </p:spPr>
        <p:txBody>
          <a:bodyPr/>
          <a:lstStyle>
            <a:lvl1pPr>
              <a:buClr>
                <a:schemeClr val="accent4"/>
              </a:buClr>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7" name="Title 1">
            <a:extLst>
              <a:ext uri="{FF2B5EF4-FFF2-40B4-BE49-F238E27FC236}">
                <a16:creationId xmlns:a16="http://schemas.microsoft.com/office/drawing/2014/main" id="{2C50A331-6B84-8D43-9B90-ED3584E63444}"/>
              </a:ext>
            </a:extLst>
          </p:cNvPr>
          <p:cNvSpPr>
            <a:spLocks noGrp="1"/>
          </p:cNvSpPr>
          <p:nvPr>
            <p:ph type="title" hasCustomPrompt="1"/>
          </p:nvPr>
        </p:nvSpPr>
        <p:spPr>
          <a:xfrm>
            <a:off x="1066800" y="533400"/>
            <a:ext cx="41148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171689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E1443E-FD1A-0B4E-8801-60FC074044E6}"/>
              </a:ext>
            </a:extLst>
          </p:cNvPr>
          <p:cNvSpPr/>
          <p:nvPr userDrawn="1"/>
        </p:nvSpPr>
        <p:spPr bwMode="gray">
          <a:xfrm>
            <a:off x="-1" y="1523999"/>
            <a:ext cx="12195175" cy="4419601"/>
          </a:xfrm>
          <a:prstGeom prst="rect">
            <a:avLst/>
          </a:prstGeom>
          <a:solidFill>
            <a:schemeClr val="accent1"/>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 name="Text Placeholder 2">
            <a:extLst>
              <a:ext uri="{FF2B5EF4-FFF2-40B4-BE49-F238E27FC236}">
                <a16:creationId xmlns:a16="http://schemas.microsoft.com/office/drawing/2014/main" id="{E8C84BD3-2BAA-234B-8506-15523E3D6F96}"/>
              </a:ext>
            </a:extLst>
          </p:cNvPr>
          <p:cNvSpPr>
            <a:spLocks noGrp="1"/>
          </p:cNvSpPr>
          <p:nvPr>
            <p:ph idx="1" hasCustomPrompt="1"/>
          </p:nvPr>
        </p:nvSpPr>
        <p:spPr bwMode="gray">
          <a:xfrm>
            <a:off x="1066800" y="1621972"/>
            <a:ext cx="5046133" cy="4169228"/>
          </a:xfrm>
          <a:prstGeom prst="rect">
            <a:avLst/>
          </a:prstGeom>
        </p:spPr>
        <p:txBody>
          <a:bodyPr/>
          <a:lstStyle>
            <a:lvl1pPr marL="0" indent="0">
              <a:buClr>
                <a:schemeClr val="bg2"/>
              </a:buClr>
              <a:buNone/>
              <a:defRPr lang="en-US" sz="1600" b="0" noProof="0" dirty="0">
                <a:solidFill>
                  <a:schemeClr val="bg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8" name="Title 1">
            <a:extLst>
              <a:ext uri="{FF2B5EF4-FFF2-40B4-BE49-F238E27FC236}">
                <a16:creationId xmlns:a16="http://schemas.microsoft.com/office/drawing/2014/main" id="{E5FD46A4-C20C-CC49-B78C-F7E155824BE5}"/>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323983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4C5B-0E81-0C4F-A328-116EA97CD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A044E6-7609-3146-9E8D-B189FDDC1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11F27F-7164-B64D-8E27-91AD9BBD06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C99408-8ED3-E142-807C-4C6992995D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A5E85E-C8C9-BA49-A6E3-A5D59B057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29DF4C-E5EB-E04F-AF28-D628D2C635ED}"/>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8" name="Footer Placeholder 7">
            <a:extLst>
              <a:ext uri="{FF2B5EF4-FFF2-40B4-BE49-F238E27FC236}">
                <a16:creationId xmlns:a16="http://schemas.microsoft.com/office/drawing/2014/main" id="{D5D309A7-ACB4-0048-A83E-8AAAADC417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154A61-2369-5244-9B1A-2F1E5DDEA0E4}"/>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418578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FD46A4-C20C-CC49-B78C-F7E155824BE5}"/>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7" name="Rectangle 6">
            <a:extLst>
              <a:ext uri="{FF2B5EF4-FFF2-40B4-BE49-F238E27FC236}">
                <a16:creationId xmlns:a16="http://schemas.microsoft.com/office/drawing/2014/main" id="{4F051912-0292-42D5-8EED-7CEB22755B9D}"/>
              </a:ext>
            </a:extLst>
          </p:cNvPr>
          <p:cNvSpPr/>
          <p:nvPr userDrawn="1"/>
        </p:nvSpPr>
        <p:spPr bwMode="gray">
          <a:xfrm>
            <a:off x="-1" y="1523999"/>
            <a:ext cx="12195175" cy="4419601"/>
          </a:xfrm>
          <a:prstGeom prst="rect">
            <a:avLst/>
          </a:prstGeom>
          <a:solidFill>
            <a:schemeClr val="tx1"/>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Text Placeholder 2">
            <a:extLst>
              <a:ext uri="{FF2B5EF4-FFF2-40B4-BE49-F238E27FC236}">
                <a16:creationId xmlns:a16="http://schemas.microsoft.com/office/drawing/2014/main" id="{43BE26CE-2ABF-485F-A052-3AA3F92506E8}"/>
              </a:ext>
            </a:extLst>
          </p:cNvPr>
          <p:cNvSpPr>
            <a:spLocks noGrp="1"/>
          </p:cNvSpPr>
          <p:nvPr>
            <p:ph idx="1" hasCustomPrompt="1"/>
          </p:nvPr>
        </p:nvSpPr>
        <p:spPr bwMode="gray">
          <a:xfrm>
            <a:off x="1066800" y="1621972"/>
            <a:ext cx="5046133" cy="4169228"/>
          </a:xfrm>
          <a:prstGeom prst="rect">
            <a:avLst/>
          </a:prstGeom>
        </p:spPr>
        <p:txBody>
          <a:bodyPr/>
          <a:lstStyle>
            <a:lvl1pPr marL="0" indent="0">
              <a:buClr>
                <a:schemeClr val="bg2"/>
              </a:buClr>
              <a:buNone/>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Tree>
    <p:extLst>
      <p:ext uri="{BB962C8B-B14F-4D97-AF65-F5344CB8AC3E}">
        <p14:creationId xmlns:p14="http://schemas.microsoft.com/office/powerpoint/2010/main" val="1749583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62013B-E67E-4148-8A2B-F5F466D7442D}"/>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17958169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Galler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62013B-E67E-4148-8A2B-F5F466D7442D}"/>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3" name="Picture Placeholder 27">
            <a:extLst>
              <a:ext uri="{FF2B5EF4-FFF2-40B4-BE49-F238E27FC236}">
                <a16:creationId xmlns:a16="http://schemas.microsoft.com/office/drawing/2014/main" id="{0340C0D7-5505-6A41-9D66-DC2A0C54383C}"/>
              </a:ext>
            </a:extLst>
          </p:cNvPr>
          <p:cNvSpPr>
            <a:spLocks noGrp="1"/>
          </p:cNvSpPr>
          <p:nvPr>
            <p:ph type="pic" sz="quarter" idx="10"/>
          </p:nvPr>
        </p:nvSpPr>
        <p:spPr>
          <a:xfrm>
            <a:off x="5674445" y="-1"/>
            <a:ext cx="6288955" cy="6858001"/>
          </a:xfrm>
          <a:custGeom>
            <a:avLst/>
            <a:gdLst>
              <a:gd name="connsiteX0" fmla="*/ 1613718 w 6288955"/>
              <a:gd name="connsiteY0" fmla="*/ 3048000 h 6858001"/>
              <a:gd name="connsiteX1" fmla="*/ 3061518 w 6288955"/>
              <a:gd name="connsiteY1" fmla="*/ 3048000 h 6858001"/>
              <a:gd name="connsiteX2" fmla="*/ 3061518 w 6288955"/>
              <a:gd name="connsiteY2" fmla="*/ 6858000 h 6858001"/>
              <a:gd name="connsiteX3" fmla="*/ 1613718 w 6288955"/>
              <a:gd name="connsiteY3" fmla="*/ 6858000 h 6858001"/>
              <a:gd name="connsiteX4" fmla="*/ 0 w 6288955"/>
              <a:gd name="connsiteY4" fmla="*/ 2286000 h 6858001"/>
              <a:gd name="connsiteX5" fmla="*/ 1447800 w 6288955"/>
              <a:gd name="connsiteY5" fmla="*/ 2286000 h 6858001"/>
              <a:gd name="connsiteX6" fmla="*/ 1447800 w 6288955"/>
              <a:gd name="connsiteY6" fmla="*/ 6858000 h 6858001"/>
              <a:gd name="connsiteX7" fmla="*/ 0 w 6288955"/>
              <a:gd name="connsiteY7" fmla="*/ 6858000 h 6858001"/>
              <a:gd name="connsiteX8" fmla="*/ 3227436 w 6288955"/>
              <a:gd name="connsiteY8" fmla="*/ 1438461 h 6858001"/>
              <a:gd name="connsiteX9" fmla="*/ 4675236 w 6288955"/>
              <a:gd name="connsiteY9" fmla="*/ 1438461 h 6858001"/>
              <a:gd name="connsiteX10" fmla="*/ 4675236 w 6288955"/>
              <a:gd name="connsiteY10" fmla="*/ 6858001 h 6858001"/>
              <a:gd name="connsiteX11" fmla="*/ 3227436 w 6288955"/>
              <a:gd name="connsiteY11" fmla="*/ 6858001 h 6858001"/>
              <a:gd name="connsiteX12" fmla="*/ 4841155 w 6288955"/>
              <a:gd name="connsiteY12" fmla="*/ 0 h 6858001"/>
              <a:gd name="connsiteX13" fmla="*/ 6288955 w 6288955"/>
              <a:gd name="connsiteY13" fmla="*/ 0 h 6858001"/>
              <a:gd name="connsiteX14" fmla="*/ 6288955 w 6288955"/>
              <a:gd name="connsiteY14" fmla="*/ 5257800 h 6858001"/>
              <a:gd name="connsiteX15" fmla="*/ 4841155 w 6288955"/>
              <a:gd name="connsiteY15" fmla="*/ 52578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8955" h="6858001">
                <a:moveTo>
                  <a:pt x="1613718" y="3048000"/>
                </a:moveTo>
                <a:lnTo>
                  <a:pt x="3061518" y="3048000"/>
                </a:lnTo>
                <a:lnTo>
                  <a:pt x="3061518" y="6858000"/>
                </a:lnTo>
                <a:lnTo>
                  <a:pt x="1613718" y="6858000"/>
                </a:lnTo>
                <a:close/>
                <a:moveTo>
                  <a:pt x="0" y="2286000"/>
                </a:moveTo>
                <a:lnTo>
                  <a:pt x="1447800" y="2286000"/>
                </a:lnTo>
                <a:lnTo>
                  <a:pt x="1447800" y="6858000"/>
                </a:lnTo>
                <a:lnTo>
                  <a:pt x="0" y="6858000"/>
                </a:lnTo>
                <a:close/>
                <a:moveTo>
                  <a:pt x="3227436" y="1438461"/>
                </a:moveTo>
                <a:lnTo>
                  <a:pt x="4675236" y="1438461"/>
                </a:lnTo>
                <a:lnTo>
                  <a:pt x="4675236" y="6858001"/>
                </a:lnTo>
                <a:lnTo>
                  <a:pt x="3227436" y="6858001"/>
                </a:lnTo>
                <a:close/>
                <a:moveTo>
                  <a:pt x="4841155" y="0"/>
                </a:moveTo>
                <a:lnTo>
                  <a:pt x="6288955" y="0"/>
                </a:lnTo>
                <a:lnTo>
                  <a:pt x="6288955" y="5257800"/>
                </a:lnTo>
                <a:lnTo>
                  <a:pt x="4841155" y="5257800"/>
                </a:lnTo>
                <a:close/>
              </a:path>
            </a:pathLst>
          </a:custGeom>
        </p:spPr>
        <p:txBody>
          <a:bodyPr/>
          <a:lstStyle>
            <a:lvl1pPr>
              <a:defRPr lang="en-US" b="0" i="0" dirty="0">
                <a:latin typeface="Arial" panose="020B0604020202020204" pitchFamily="34" charset="0"/>
              </a:defRPr>
            </a:lvl1pPr>
          </a:lstStyle>
          <a:p>
            <a:pPr lvl="0"/>
            <a:endParaRPr lang="en-US"/>
          </a:p>
        </p:txBody>
      </p:sp>
    </p:spTree>
    <p:extLst>
      <p:ext uri="{BB962C8B-B14F-4D97-AF65-F5344CB8AC3E}">
        <p14:creationId xmlns:p14="http://schemas.microsoft.com/office/powerpoint/2010/main" val="3188891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Galler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62013B-E67E-4148-8A2B-F5F466D7442D}"/>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4" name="Picture Placeholder 20">
            <a:extLst>
              <a:ext uri="{FF2B5EF4-FFF2-40B4-BE49-F238E27FC236}">
                <a16:creationId xmlns:a16="http://schemas.microsoft.com/office/drawing/2014/main" id="{21E91CF4-C171-7543-8648-F4777A6E7B22}"/>
              </a:ext>
            </a:extLst>
          </p:cNvPr>
          <p:cNvSpPr>
            <a:spLocks noGrp="1"/>
          </p:cNvSpPr>
          <p:nvPr>
            <p:ph type="pic" sz="quarter" idx="20"/>
          </p:nvPr>
        </p:nvSpPr>
        <p:spPr>
          <a:xfrm>
            <a:off x="2" y="1447800"/>
            <a:ext cx="12191999" cy="4800600"/>
          </a:xfrm>
          <a:custGeom>
            <a:avLst/>
            <a:gdLst>
              <a:gd name="connsiteX0" fmla="*/ 9829799 w 12191999"/>
              <a:gd name="connsiteY0" fmla="*/ 2438400 h 4800600"/>
              <a:gd name="connsiteX1" fmla="*/ 12191999 w 12191999"/>
              <a:gd name="connsiteY1" fmla="*/ 2438400 h 4800600"/>
              <a:gd name="connsiteX2" fmla="*/ 12191999 w 12191999"/>
              <a:gd name="connsiteY2" fmla="*/ 4800600 h 4800600"/>
              <a:gd name="connsiteX3" fmla="*/ 9829799 w 12191999"/>
              <a:gd name="connsiteY3" fmla="*/ 4800600 h 4800600"/>
              <a:gd name="connsiteX4" fmla="*/ 7372349 w 12191999"/>
              <a:gd name="connsiteY4" fmla="*/ 2438400 h 4800600"/>
              <a:gd name="connsiteX5" fmla="*/ 9734549 w 12191999"/>
              <a:gd name="connsiteY5" fmla="*/ 2438400 h 4800600"/>
              <a:gd name="connsiteX6" fmla="*/ 9734549 w 12191999"/>
              <a:gd name="connsiteY6" fmla="*/ 4800600 h 4800600"/>
              <a:gd name="connsiteX7" fmla="*/ 7372349 w 12191999"/>
              <a:gd name="connsiteY7" fmla="*/ 4800600 h 4800600"/>
              <a:gd name="connsiteX8" fmla="*/ 4914899 w 12191999"/>
              <a:gd name="connsiteY8" fmla="*/ 2438400 h 4800600"/>
              <a:gd name="connsiteX9" fmla="*/ 7277099 w 12191999"/>
              <a:gd name="connsiteY9" fmla="*/ 2438400 h 4800600"/>
              <a:gd name="connsiteX10" fmla="*/ 7277099 w 12191999"/>
              <a:gd name="connsiteY10" fmla="*/ 4800600 h 4800600"/>
              <a:gd name="connsiteX11" fmla="*/ 4914899 w 12191999"/>
              <a:gd name="connsiteY11" fmla="*/ 4800600 h 4800600"/>
              <a:gd name="connsiteX12" fmla="*/ 2457451 w 12191999"/>
              <a:gd name="connsiteY12" fmla="*/ 2438400 h 4800600"/>
              <a:gd name="connsiteX13" fmla="*/ 4819649 w 12191999"/>
              <a:gd name="connsiteY13" fmla="*/ 2438400 h 4800600"/>
              <a:gd name="connsiteX14" fmla="*/ 4819649 w 12191999"/>
              <a:gd name="connsiteY14" fmla="*/ 4800600 h 4800600"/>
              <a:gd name="connsiteX15" fmla="*/ 2457451 w 12191999"/>
              <a:gd name="connsiteY15" fmla="*/ 4800600 h 4800600"/>
              <a:gd name="connsiteX16" fmla="*/ 0 w 12191999"/>
              <a:gd name="connsiteY16" fmla="*/ 2438400 h 4800600"/>
              <a:gd name="connsiteX17" fmla="*/ 2362201 w 12191999"/>
              <a:gd name="connsiteY17" fmla="*/ 2438400 h 4800600"/>
              <a:gd name="connsiteX18" fmla="*/ 2362201 w 12191999"/>
              <a:gd name="connsiteY18" fmla="*/ 4800600 h 4800600"/>
              <a:gd name="connsiteX19" fmla="*/ 0 w 12191999"/>
              <a:gd name="connsiteY19" fmla="*/ 4800600 h 4800600"/>
              <a:gd name="connsiteX20" fmla="*/ 9829799 w 12191999"/>
              <a:gd name="connsiteY20" fmla="*/ 0 h 4800600"/>
              <a:gd name="connsiteX21" fmla="*/ 12191999 w 12191999"/>
              <a:gd name="connsiteY21" fmla="*/ 0 h 4800600"/>
              <a:gd name="connsiteX22" fmla="*/ 12191999 w 12191999"/>
              <a:gd name="connsiteY22" fmla="*/ 2362200 h 4800600"/>
              <a:gd name="connsiteX23" fmla="*/ 9829799 w 12191999"/>
              <a:gd name="connsiteY23" fmla="*/ 2362200 h 4800600"/>
              <a:gd name="connsiteX24" fmla="*/ 7372349 w 12191999"/>
              <a:gd name="connsiteY24" fmla="*/ 0 h 4800600"/>
              <a:gd name="connsiteX25" fmla="*/ 9734549 w 12191999"/>
              <a:gd name="connsiteY25" fmla="*/ 0 h 4800600"/>
              <a:gd name="connsiteX26" fmla="*/ 9734549 w 12191999"/>
              <a:gd name="connsiteY26" fmla="*/ 2362200 h 4800600"/>
              <a:gd name="connsiteX27" fmla="*/ 7372349 w 12191999"/>
              <a:gd name="connsiteY27" fmla="*/ 2362200 h 4800600"/>
              <a:gd name="connsiteX28" fmla="*/ 4914899 w 12191999"/>
              <a:gd name="connsiteY28" fmla="*/ 0 h 4800600"/>
              <a:gd name="connsiteX29" fmla="*/ 7277099 w 12191999"/>
              <a:gd name="connsiteY29" fmla="*/ 0 h 4800600"/>
              <a:gd name="connsiteX30" fmla="*/ 7277099 w 12191999"/>
              <a:gd name="connsiteY30" fmla="*/ 2362200 h 4800600"/>
              <a:gd name="connsiteX31" fmla="*/ 4914899 w 12191999"/>
              <a:gd name="connsiteY31" fmla="*/ 2362200 h 4800600"/>
              <a:gd name="connsiteX32" fmla="*/ 2446019 w 12191999"/>
              <a:gd name="connsiteY32" fmla="*/ 0 h 4800600"/>
              <a:gd name="connsiteX33" fmla="*/ 4808219 w 12191999"/>
              <a:gd name="connsiteY33" fmla="*/ 0 h 4800600"/>
              <a:gd name="connsiteX34" fmla="*/ 4808219 w 12191999"/>
              <a:gd name="connsiteY34" fmla="*/ 2362200 h 4800600"/>
              <a:gd name="connsiteX35" fmla="*/ 2446019 w 12191999"/>
              <a:gd name="connsiteY35" fmla="*/ 2362200 h 4800600"/>
              <a:gd name="connsiteX36" fmla="*/ 0 w 12191999"/>
              <a:gd name="connsiteY36" fmla="*/ 0 h 4800600"/>
              <a:gd name="connsiteX37" fmla="*/ 2362201 w 12191999"/>
              <a:gd name="connsiteY37" fmla="*/ 0 h 4800600"/>
              <a:gd name="connsiteX38" fmla="*/ 2362201 w 12191999"/>
              <a:gd name="connsiteY38" fmla="*/ 2362200 h 4800600"/>
              <a:gd name="connsiteX39" fmla="*/ 0 w 12191999"/>
              <a:gd name="connsiteY39" fmla="*/ 236220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1999" h="4800600">
                <a:moveTo>
                  <a:pt x="9829799" y="2438400"/>
                </a:moveTo>
                <a:lnTo>
                  <a:pt x="12191999" y="2438400"/>
                </a:lnTo>
                <a:lnTo>
                  <a:pt x="12191999" y="4800600"/>
                </a:lnTo>
                <a:lnTo>
                  <a:pt x="9829799" y="4800600"/>
                </a:lnTo>
                <a:close/>
                <a:moveTo>
                  <a:pt x="7372349" y="2438400"/>
                </a:moveTo>
                <a:lnTo>
                  <a:pt x="9734549" y="2438400"/>
                </a:lnTo>
                <a:lnTo>
                  <a:pt x="9734549" y="4800600"/>
                </a:lnTo>
                <a:lnTo>
                  <a:pt x="7372349" y="4800600"/>
                </a:lnTo>
                <a:close/>
                <a:moveTo>
                  <a:pt x="4914899" y="2438400"/>
                </a:moveTo>
                <a:lnTo>
                  <a:pt x="7277099" y="2438400"/>
                </a:lnTo>
                <a:lnTo>
                  <a:pt x="7277099" y="4800600"/>
                </a:lnTo>
                <a:lnTo>
                  <a:pt x="4914899" y="4800600"/>
                </a:lnTo>
                <a:close/>
                <a:moveTo>
                  <a:pt x="2457451" y="2438400"/>
                </a:moveTo>
                <a:lnTo>
                  <a:pt x="4819649" y="2438400"/>
                </a:lnTo>
                <a:lnTo>
                  <a:pt x="4819649" y="4800600"/>
                </a:lnTo>
                <a:lnTo>
                  <a:pt x="2457451" y="4800600"/>
                </a:lnTo>
                <a:close/>
                <a:moveTo>
                  <a:pt x="0" y="2438400"/>
                </a:moveTo>
                <a:lnTo>
                  <a:pt x="2362201" y="2438400"/>
                </a:lnTo>
                <a:lnTo>
                  <a:pt x="2362201" y="4800600"/>
                </a:lnTo>
                <a:lnTo>
                  <a:pt x="0" y="4800600"/>
                </a:lnTo>
                <a:close/>
                <a:moveTo>
                  <a:pt x="9829799" y="0"/>
                </a:moveTo>
                <a:lnTo>
                  <a:pt x="12191999" y="0"/>
                </a:lnTo>
                <a:lnTo>
                  <a:pt x="12191999" y="2362200"/>
                </a:lnTo>
                <a:lnTo>
                  <a:pt x="9829799" y="2362200"/>
                </a:lnTo>
                <a:close/>
                <a:moveTo>
                  <a:pt x="7372349" y="0"/>
                </a:moveTo>
                <a:lnTo>
                  <a:pt x="9734549" y="0"/>
                </a:lnTo>
                <a:lnTo>
                  <a:pt x="9734549" y="2362200"/>
                </a:lnTo>
                <a:lnTo>
                  <a:pt x="7372349" y="2362200"/>
                </a:lnTo>
                <a:close/>
                <a:moveTo>
                  <a:pt x="4914899" y="0"/>
                </a:moveTo>
                <a:lnTo>
                  <a:pt x="7277099" y="0"/>
                </a:lnTo>
                <a:lnTo>
                  <a:pt x="7277099" y="2362200"/>
                </a:lnTo>
                <a:lnTo>
                  <a:pt x="4914899" y="2362200"/>
                </a:lnTo>
                <a:close/>
                <a:moveTo>
                  <a:pt x="2446019" y="0"/>
                </a:moveTo>
                <a:lnTo>
                  <a:pt x="4808219" y="0"/>
                </a:lnTo>
                <a:lnTo>
                  <a:pt x="4808219" y="2362200"/>
                </a:lnTo>
                <a:lnTo>
                  <a:pt x="2446019" y="2362200"/>
                </a:lnTo>
                <a:close/>
                <a:moveTo>
                  <a:pt x="0" y="0"/>
                </a:moveTo>
                <a:lnTo>
                  <a:pt x="2362201" y="0"/>
                </a:lnTo>
                <a:lnTo>
                  <a:pt x="2362201" y="2362200"/>
                </a:lnTo>
                <a:lnTo>
                  <a:pt x="0" y="2362200"/>
                </a:lnTo>
                <a:close/>
              </a:path>
            </a:pathLst>
          </a:custGeom>
        </p:spPr>
        <p:txBody>
          <a:bodyPr/>
          <a:lstStyle>
            <a:lvl1pPr>
              <a:defRPr lang="en-US" b="0" i="0" dirty="0">
                <a:latin typeface="Arial" panose="020B0604020202020204" pitchFamily="34" charset="0"/>
              </a:defRPr>
            </a:lvl1pPr>
          </a:lstStyle>
          <a:p>
            <a:pPr lvl="0"/>
            <a:endParaRPr lang="en-US"/>
          </a:p>
        </p:txBody>
      </p:sp>
    </p:spTree>
    <p:extLst>
      <p:ext uri="{BB962C8B-B14F-4D97-AF65-F5344CB8AC3E}">
        <p14:creationId xmlns:p14="http://schemas.microsoft.com/office/powerpoint/2010/main" val="7606867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Galler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62013B-E67E-4148-8A2B-F5F466D7442D}"/>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4" name="Picture Placeholder 25">
            <a:extLst>
              <a:ext uri="{FF2B5EF4-FFF2-40B4-BE49-F238E27FC236}">
                <a16:creationId xmlns:a16="http://schemas.microsoft.com/office/drawing/2014/main" id="{4DBBFC65-94A0-1D4F-AE9D-2A3C18781CBB}"/>
              </a:ext>
            </a:extLst>
          </p:cNvPr>
          <p:cNvSpPr>
            <a:spLocks noGrp="1"/>
          </p:cNvSpPr>
          <p:nvPr>
            <p:ph type="pic" sz="quarter" idx="12"/>
          </p:nvPr>
        </p:nvSpPr>
        <p:spPr>
          <a:xfrm>
            <a:off x="7014882" y="5033682"/>
            <a:ext cx="2389094" cy="1824318"/>
          </a:xfrm>
          <a:custGeom>
            <a:avLst/>
            <a:gdLst>
              <a:gd name="connsiteX0" fmla="*/ 0 w 2362200"/>
              <a:gd name="connsiteY0" fmla="*/ 0 h 2362200"/>
              <a:gd name="connsiteX1" fmla="*/ 2362200 w 2362200"/>
              <a:gd name="connsiteY1" fmla="*/ 0 h 2362200"/>
              <a:gd name="connsiteX2" fmla="*/ 2362200 w 2362200"/>
              <a:gd name="connsiteY2" fmla="*/ 2362200 h 2362200"/>
              <a:gd name="connsiteX3" fmla="*/ 0 w 23622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2362200" h="2362200">
                <a:moveTo>
                  <a:pt x="0" y="0"/>
                </a:moveTo>
                <a:lnTo>
                  <a:pt x="2362200" y="0"/>
                </a:lnTo>
                <a:lnTo>
                  <a:pt x="2362200" y="2362200"/>
                </a:lnTo>
                <a:lnTo>
                  <a:pt x="0" y="2362200"/>
                </a:lnTo>
                <a:close/>
              </a:path>
            </a:pathLst>
          </a:custGeom>
        </p:spPr>
        <p:txBody>
          <a:bodyPr/>
          <a:lstStyle>
            <a:lvl1pPr>
              <a:defRPr lang="en-US" b="0" i="0" dirty="0">
                <a:latin typeface="Arial" panose="020B0604020202020204" pitchFamily="34" charset="0"/>
              </a:defRPr>
            </a:lvl1pPr>
          </a:lstStyle>
          <a:p>
            <a:pPr lvl="0"/>
            <a:endParaRPr lang="en-US"/>
          </a:p>
        </p:txBody>
      </p:sp>
      <p:sp>
        <p:nvSpPr>
          <p:cNvPr id="7" name="Picture Placeholder 31">
            <a:extLst>
              <a:ext uri="{FF2B5EF4-FFF2-40B4-BE49-F238E27FC236}">
                <a16:creationId xmlns:a16="http://schemas.microsoft.com/office/drawing/2014/main" id="{DD16781A-34D3-7246-BC8B-B7C015629A51}"/>
              </a:ext>
            </a:extLst>
          </p:cNvPr>
          <p:cNvSpPr>
            <a:spLocks noGrp="1"/>
          </p:cNvSpPr>
          <p:nvPr>
            <p:ph type="pic" sz="quarter" idx="14"/>
          </p:nvPr>
        </p:nvSpPr>
        <p:spPr>
          <a:xfrm>
            <a:off x="7010400" y="0"/>
            <a:ext cx="2389094" cy="4876800"/>
          </a:xfrm>
          <a:custGeom>
            <a:avLst/>
            <a:gdLst>
              <a:gd name="connsiteX0" fmla="*/ 0 w 2362200"/>
              <a:gd name="connsiteY0" fmla="*/ 0 h 2362200"/>
              <a:gd name="connsiteX1" fmla="*/ 2362200 w 2362200"/>
              <a:gd name="connsiteY1" fmla="*/ 0 h 2362200"/>
              <a:gd name="connsiteX2" fmla="*/ 2362200 w 2362200"/>
              <a:gd name="connsiteY2" fmla="*/ 2362200 h 2362200"/>
              <a:gd name="connsiteX3" fmla="*/ 0 w 23622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2362200" h="2362200">
                <a:moveTo>
                  <a:pt x="0" y="0"/>
                </a:moveTo>
                <a:lnTo>
                  <a:pt x="2362200" y="0"/>
                </a:lnTo>
                <a:lnTo>
                  <a:pt x="2362200" y="2362200"/>
                </a:lnTo>
                <a:lnTo>
                  <a:pt x="0" y="2362200"/>
                </a:lnTo>
                <a:close/>
              </a:path>
            </a:pathLst>
          </a:custGeom>
        </p:spPr>
        <p:txBody>
          <a:bodyPr/>
          <a:lstStyle>
            <a:lvl1pPr>
              <a:defRPr lang="en-US" b="0" i="0" dirty="0">
                <a:latin typeface="Arial" panose="020B0604020202020204" pitchFamily="34" charset="0"/>
              </a:defRPr>
            </a:lvl1pPr>
          </a:lstStyle>
          <a:p>
            <a:pPr lvl="0"/>
            <a:endParaRPr lang="en-US"/>
          </a:p>
        </p:txBody>
      </p:sp>
      <p:sp>
        <p:nvSpPr>
          <p:cNvPr id="9" name="Picture Placeholder 37">
            <a:extLst>
              <a:ext uri="{FF2B5EF4-FFF2-40B4-BE49-F238E27FC236}">
                <a16:creationId xmlns:a16="http://schemas.microsoft.com/office/drawing/2014/main" id="{AF01BD67-ACB9-9447-BB99-44D6070FC2C3}"/>
              </a:ext>
            </a:extLst>
          </p:cNvPr>
          <p:cNvSpPr>
            <a:spLocks noGrp="1"/>
          </p:cNvSpPr>
          <p:nvPr>
            <p:ph type="pic" sz="quarter" idx="16"/>
          </p:nvPr>
        </p:nvSpPr>
        <p:spPr>
          <a:xfrm>
            <a:off x="9525000" y="0"/>
            <a:ext cx="2667000" cy="6858000"/>
          </a:xfrm>
          <a:custGeom>
            <a:avLst/>
            <a:gdLst>
              <a:gd name="connsiteX0" fmla="*/ 0 w 2362200"/>
              <a:gd name="connsiteY0" fmla="*/ 0 h 2362200"/>
              <a:gd name="connsiteX1" fmla="*/ 2362200 w 2362200"/>
              <a:gd name="connsiteY1" fmla="*/ 0 h 2362200"/>
              <a:gd name="connsiteX2" fmla="*/ 2362200 w 2362200"/>
              <a:gd name="connsiteY2" fmla="*/ 2362200 h 2362200"/>
              <a:gd name="connsiteX3" fmla="*/ 0 w 23622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2362200" h="2362200">
                <a:moveTo>
                  <a:pt x="0" y="0"/>
                </a:moveTo>
                <a:lnTo>
                  <a:pt x="2362200" y="0"/>
                </a:lnTo>
                <a:lnTo>
                  <a:pt x="2362200" y="2362200"/>
                </a:lnTo>
                <a:lnTo>
                  <a:pt x="0" y="2362200"/>
                </a:lnTo>
                <a:close/>
              </a:path>
            </a:pathLst>
          </a:custGeom>
        </p:spPr>
        <p:txBody>
          <a:bodyPr/>
          <a:lstStyle>
            <a:lvl1pPr>
              <a:defRPr lang="en-US" b="0" i="0" dirty="0">
                <a:latin typeface="Arial" panose="020B0604020202020204" pitchFamily="34" charset="0"/>
              </a:defRPr>
            </a:lvl1pPr>
          </a:lstStyle>
          <a:p>
            <a:pPr lvl="0"/>
            <a:endParaRPr lang="en-US"/>
          </a:p>
        </p:txBody>
      </p:sp>
    </p:spTree>
    <p:extLst>
      <p:ext uri="{BB962C8B-B14F-4D97-AF65-F5344CB8AC3E}">
        <p14:creationId xmlns:p14="http://schemas.microsoft.com/office/powerpoint/2010/main" val="709186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8_Titl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FB5061A-5F6B-F247-8A4B-DC2E785D0703}"/>
              </a:ext>
            </a:extLst>
          </p:cNvPr>
          <p:cNvSpPr>
            <a:spLocks noGrp="1"/>
          </p:cNvSpPr>
          <p:nvPr>
            <p:ph idx="1" hasCustomPrompt="1"/>
          </p:nvPr>
        </p:nvSpPr>
        <p:spPr bwMode="gray">
          <a:xfrm>
            <a:off x="1066800" y="1638140"/>
            <a:ext cx="5046133" cy="4702628"/>
          </a:xfrm>
          <a:prstGeom prst="rect">
            <a:avLst/>
          </a:prstGeom>
        </p:spPr>
        <p:txBody>
          <a:bodyPr/>
          <a:lstStyle>
            <a:lvl1pPr>
              <a:buClr>
                <a:schemeClr val="accent4"/>
              </a:buClr>
              <a:defRPr lang="en-US" sz="1600" b="0" noProof="0" dirty="0">
                <a:solidFill>
                  <a:schemeClr val="tx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7" name="Title 1">
            <a:extLst>
              <a:ext uri="{FF2B5EF4-FFF2-40B4-BE49-F238E27FC236}">
                <a16:creationId xmlns:a16="http://schemas.microsoft.com/office/drawing/2014/main" id="{8ADEF9DE-5614-FD44-83DF-B1368C14F9DF}"/>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19288745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9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BE1792-6138-8D4D-867D-8BF169647F8D}"/>
              </a:ext>
            </a:extLst>
          </p:cNvPr>
          <p:cNvSpPr>
            <a:spLocks noGrp="1"/>
          </p:cNvSpPr>
          <p:nvPr>
            <p:ph type="title" hasCustomPrompt="1"/>
          </p:nvPr>
        </p:nvSpPr>
        <p:spPr>
          <a:xfrm>
            <a:off x="1069694" y="533400"/>
            <a:ext cx="5026306"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7" name="Text Placeholder 2">
            <a:extLst>
              <a:ext uri="{FF2B5EF4-FFF2-40B4-BE49-F238E27FC236}">
                <a16:creationId xmlns:a16="http://schemas.microsoft.com/office/drawing/2014/main" id="{000CF407-7F9C-F74D-A2A6-C67974A363A5}"/>
              </a:ext>
            </a:extLst>
          </p:cNvPr>
          <p:cNvSpPr>
            <a:spLocks noGrp="1"/>
          </p:cNvSpPr>
          <p:nvPr>
            <p:ph type="body" sz="quarter" idx="11"/>
          </p:nvPr>
        </p:nvSpPr>
        <p:spPr>
          <a:xfrm>
            <a:off x="1069694" y="2284071"/>
            <a:ext cx="4648200" cy="4038600"/>
          </a:xfrm>
          <a:prstGeom prst="rect">
            <a:avLst/>
          </a:prstGeom>
        </p:spPr>
        <p:txBody>
          <a:bodyPr/>
          <a:lstStyle>
            <a:lvl1pPr>
              <a:defRPr>
                <a:solidFill>
                  <a:schemeClr val="tx1"/>
                </a:solidFill>
                <a:latin typeface="+mj-lt"/>
              </a:defRPr>
            </a:lvl1pPr>
            <a:lvl2pPr>
              <a:defRPr>
                <a:solidFill>
                  <a:schemeClr val="tx1"/>
                </a:solidFill>
                <a:latin typeface="+mj-lt"/>
              </a:defRPr>
            </a:lvl2pPr>
            <a:lvl3pPr>
              <a:buClr>
                <a:schemeClr val="accent4"/>
              </a:buClr>
              <a:defRPr>
                <a:solidFill>
                  <a:schemeClr val="tx1"/>
                </a:solidFill>
                <a:latin typeface="+mj-lt"/>
              </a:defRPr>
            </a:lvl3pPr>
            <a:lvl4pPr>
              <a:buClr>
                <a:schemeClr val="accent4"/>
              </a:buClr>
              <a:defRPr>
                <a:solidFill>
                  <a:schemeClr val="tx1"/>
                </a:solidFill>
                <a:latin typeface="+mj-lt"/>
              </a:defRPr>
            </a:lvl4pPr>
            <a:lvl5pPr>
              <a:buClr>
                <a:schemeClr val="accent4"/>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55E196F5-A5AA-9B43-977B-98C22DF7E004}"/>
              </a:ext>
            </a:extLst>
          </p:cNvPr>
          <p:cNvSpPr>
            <a:spLocks noGrp="1"/>
          </p:cNvSpPr>
          <p:nvPr>
            <p:ph type="body" sz="quarter" idx="12"/>
          </p:nvPr>
        </p:nvSpPr>
        <p:spPr>
          <a:xfrm>
            <a:off x="6477000" y="2286000"/>
            <a:ext cx="4648200" cy="4038600"/>
          </a:xfrm>
          <a:prstGeom prst="rect">
            <a:avLst/>
          </a:prstGeom>
        </p:spPr>
        <p:txBody>
          <a:bodyPr/>
          <a:lstStyle>
            <a:lvl1pPr>
              <a:defRPr>
                <a:solidFill>
                  <a:schemeClr val="tx1"/>
                </a:solidFill>
                <a:latin typeface="+mj-lt"/>
              </a:defRPr>
            </a:lvl1pPr>
            <a:lvl2pPr>
              <a:defRPr>
                <a:solidFill>
                  <a:schemeClr val="tx1"/>
                </a:solidFill>
                <a:latin typeface="+mj-lt"/>
              </a:defRPr>
            </a:lvl2pPr>
            <a:lvl3pPr>
              <a:buClr>
                <a:schemeClr val="accent4"/>
              </a:buClr>
              <a:defRPr>
                <a:solidFill>
                  <a:schemeClr val="tx1"/>
                </a:solidFill>
                <a:latin typeface="+mj-lt"/>
              </a:defRPr>
            </a:lvl3pPr>
            <a:lvl4pPr>
              <a:buClr>
                <a:schemeClr val="accent4"/>
              </a:buClr>
              <a:defRPr>
                <a:solidFill>
                  <a:schemeClr val="tx1"/>
                </a:solidFill>
                <a:latin typeface="+mj-lt"/>
              </a:defRPr>
            </a:lvl4pPr>
            <a:lvl5pPr>
              <a:buClr>
                <a:schemeClr val="accent4"/>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8284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0_Title">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D726A57-8086-2346-A774-F12B2CCE8102}"/>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39" name="Text Placeholder 2">
            <a:extLst>
              <a:ext uri="{FF2B5EF4-FFF2-40B4-BE49-F238E27FC236}">
                <a16:creationId xmlns:a16="http://schemas.microsoft.com/office/drawing/2014/main" id="{FE12A6CC-1A1E-1A4C-AE36-C3DE71E378EA}"/>
              </a:ext>
            </a:extLst>
          </p:cNvPr>
          <p:cNvSpPr>
            <a:spLocks noGrp="1"/>
          </p:cNvSpPr>
          <p:nvPr>
            <p:ph type="body" sz="quarter" idx="11"/>
          </p:nvPr>
        </p:nvSpPr>
        <p:spPr>
          <a:xfrm>
            <a:off x="1066800" y="2286000"/>
            <a:ext cx="5029200" cy="4038600"/>
          </a:xfrm>
          <a:prstGeom prst="rect">
            <a:avLst/>
          </a:prstGeom>
        </p:spPr>
        <p:txBody>
          <a:bodyPr/>
          <a:lstStyle>
            <a:lvl1pPr>
              <a:defRPr>
                <a:solidFill>
                  <a:schemeClr val="tx1"/>
                </a:solidFill>
                <a:latin typeface="+mj-lt"/>
              </a:defRPr>
            </a:lvl1pPr>
            <a:lvl2pPr>
              <a:defRPr>
                <a:solidFill>
                  <a:schemeClr val="tx1"/>
                </a:solidFill>
                <a:latin typeface="+mj-lt"/>
              </a:defRPr>
            </a:lvl2pPr>
            <a:lvl3pPr>
              <a:buClr>
                <a:schemeClr val="accent4"/>
              </a:buClr>
              <a:defRPr>
                <a:solidFill>
                  <a:schemeClr val="tx1"/>
                </a:solidFill>
                <a:latin typeface="+mj-lt"/>
              </a:defRPr>
            </a:lvl3pPr>
            <a:lvl4pPr>
              <a:buClr>
                <a:schemeClr val="accent4"/>
              </a:buClr>
              <a:defRPr>
                <a:solidFill>
                  <a:schemeClr val="tx1"/>
                </a:solidFill>
                <a:latin typeface="+mj-lt"/>
              </a:defRPr>
            </a:lvl4pPr>
            <a:lvl5pPr>
              <a:buClr>
                <a:schemeClr val="accent4"/>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035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1_Title">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18107BAA-591E-F543-93E7-E865FF38F701}"/>
              </a:ext>
            </a:extLst>
          </p:cNvPr>
          <p:cNvSpPr>
            <a:spLocks noGrp="1"/>
          </p:cNvSpPr>
          <p:nvPr>
            <p:ph type="body" sz="quarter" idx="11"/>
          </p:nvPr>
        </p:nvSpPr>
        <p:spPr>
          <a:xfrm>
            <a:off x="7010400" y="1447800"/>
            <a:ext cx="4104190" cy="4881880"/>
          </a:xfrm>
          <a:prstGeom prst="rect">
            <a:avLst/>
          </a:prstGeom>
        </p:spPr>
        <p:txBody>
          <a:bodyPr/>
          <a:lstStyle>
            <a:lvl1pPr>
              <a:buClr>
                <a:schemeClr val="bg1"/>
              </a:buClr>
              <a:defRPr>
                <a:solidFill>
                  <a:schemeClr val="tx1"/>
                </a:solidFill>
                <a:latin typeface="+mj-lt"/>
              </a:defRPr>
            </a:lvl1pPr>
            <a:lvl2pPr>
              <a:buClr>
                <a:schemeClr val="bg1"/>
              </a:buClr>
              <a:defRPr>
                <a:solidFill>
                  <a:schemeClr val="tx1"/>
                </a:solidFill>
                <a:latin typeface="+mj-lt"/>
              </a:defRPr>
            </a:lvl2pPr>
            <a:lvl3pPr>
              <a:buClr>
                <a:schemeClr val="accent4"/>
              </a:buClr>
              <a:defRPr>
                <a:solidFill>
                  <a:schemeClr val="tx1"/>
                </a:solidFill>
                <a:latin typeface="+mj-lt"/>
              </a:defRPr>
            </a:lvl3pPr>
            <a:lvl4pPr>
              <a:buClr>
                <a:schemeClr val="accent4"/>
              </a:buClr>
              <a:defRPr>
                <a:solidFill>
                  <a:schemeClr val="tx1"/>
                </a:solidFill>
                <a:latin typeface="+mj-lt"/>
              </a:defRPr>
            </a:lvl4pPr>
            <a:lvl5pPr>
              <a:buClr>
                <a:schemeClr val="accent4"/>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8BA338AA-D21E-9F42-A60C-D9DE39433C57}"/>
              </a:ext>
            </a:extLst>
          </p:cNvPr>
          <p:cNvSpPr>
            <a:spLocks noGrp="1"/>
          </p:cNvSpPr>
          <p:nvPr>
            <p:ph type="pic" sz="quarter" idx="12"/>
          </p:nvPr>
        </p:nvSpPr>
        <p:spPr>
          <a:xfrm>
            <a:off x="0" y="1447800"/>
            <a:ext cx="6096000" cy="48768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7" name="Title 1">
            <a:extLst>
              <a:ext uri="{FF2B5EF4-FFF2-40B4-BE49-F238E27FC236}">
                <a16:creationId xmlns:a16="http://schemas.microsoft.com/office/drawing/2014/main" id="{4386B9DE-069E-7C42-9AA7-8926D0E9B360}"/>
              </a:ext>
            </a:extLst>
          </p:cNvPr>
          <p:cNvSpPr>
            <a:spLocks noGrp="1"/>
          </p:cNvSpPr>
          <p:nvPr>
            <p:ph type="title" hasCustomPrompt="1"/>
          </p:nvPr>
        </p:nvSpPr>
        <p:spPr>
          <a:xfrm>
            <a:off x="7018867" y="541867"/>
            <a:ext cx="4106333"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2935815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BA338AA-D21E-9F42-A60C-D9DE39433C57}"/>
              </a:ext>
            </a:extLst>
          </p:cNvPr>
          <p:cNvSpPr>
            <a:spLocks noGrp="1"/>
          </p:cNvSpPr>
          <p:nvPr>
            <p:ph type="pic" sz="quarter" idx="12"/>
          </p:nvPr>
        </p:nvSpPr>
        <p:spPr>
          <a:xfrm>
            <a:off x="6096000" y="1447800"/>
            <a:ext cx="6096000" cy="4876800"/>
          </a:xfrm>
          <a:prstGeom prst="rect">
            <a:avLst/>
          </a:prstGeom>
        </p:spPr>
        <p:txBody>
          <a:bodyPr/>
          <a:lstStyle>
            <a:lvl1pPr>
              <a:defRPr lang="en-US" b="0" i="0" dirty="0">
                <a:latin typeface="Arial" panose="020B0604020202020204" pitchFamily="34" charset="0"/>
              </a:defRPr>
            </a:lvl1pPr>
          </a:lstStyle>
          <a:p>
            <a:pPr lvl="0"/>
            <a:endParaRPr lang="en-US"/>
          </a:p>
        </p:txBody>
      </p:sp>
      <p:sp>
        <p:nvSpPr>
          <p:cNvPr id="18" name="Text Placeholder 2">
            <a:extLst>
              <a:ext uri="{FF2B5EF4-FFF2-40B4-BE49-F238E27FC236}">
                <a16:creationId xmlns:a16="http://schemas.microsoft.com/office/drawing/2014/main" id="{18107BAA-591E-F543-93E7-E865FF38F701}"/>
              </a:ext>
            </a:extLst>
          </p:cNvPr>
          <p:cNvSpPr>
            <a:spLocks noGrp="1"/>
          </p:cNvSpPr>
          <p:nvPr>
            <p:ph type="body" sz="quarter" idx="11"/>
          </p:nvPr>
        </p:nvSpPr>
        <p:spPr>
          <a:xfrm>
            <a:off x="1077410" y="2296964"/>
            <a:ext cx="4104190" cy="4027636"/>
          </a:xfrm>
          <a:prstGeom prst="rect">
            <a:avLst/>
          </a:prstGeom>
        </p:spPr>
        <p:txBody>
          <a:bodyPr/>
          <a:lstStyle>
            <a:lvl1pPr>
              <a:defRPr>
                <a:solidFill>
                  <a:schemeClr val="tx1"/>
                </a:solidFill>
                <a:latin typeface="+mj-lt"/>
              </a:defRPr>
            </a:lvl1pPr>
            <a:lvl2pPr>
              <a:defRPr>
                <a:solidFill>
                  <a:schemeClr val="tx1"/>
                </a:solidFill>
                <a:latin typeface="+mj-lt"/>
              </a:defRPr>
            </a:lvl2pPr>
            <a:lvl3pPr>
              <a:buClr>
                <a:schemeClr val="accent4"/>
              </a:buClr>
              <a:defRPr>
                <a:solidFill>
                  <a:schemeClr val="tx1"/>
                </a:solidFill>
                <a:latin typeface="+mj-lt"/>
              </a:defRPr>
            </a:lvl3pPr>
            <a:lvl4pPr>
              <a:buClr>
                <a:schemeClr val="accent4"/>
              </a:buClr>
              <a:defRPr>
                <a:solidFill>
                  <a:schemeClr val="tx1"/>
                </a:solidFill>
                <a:latin typeface="+mj-lt"/>
              </a:defRPr>
            </a:lvl4pPr>
            <a:lvl5pPr>
              <a:buClr>
                <a:schemeClr val="accent4"/>
              </a:buClr>
              <a:defRPr>
                <a:solidFill>
                  <a:schemeClr val="tx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C05E8FD-D9F4-A942-9B54-FBBA80CB1908}"/>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20601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C85-B8E0-7841-B97A-73B101AB24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3D5B22-54B8-4D43-9F49-049E5F57E2E6}"/>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4" name="Footer Placeholder 3">
            <a:extLst>
              <a:ext uri="{FF2B5EF4-FFF2-40B4-BE49-F238E27FC236}">
                <a16:creationId xmlns:a16="http://schemas.microsoft.com/office/drawing/2014/main" id="{7AA2D3C0-B026-8348-92AC-4399B50F4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D0DD2B-BA67-A947-A510-251F5BA5D4AD}"/>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39110878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CFA178-FAF6-814D-B582-B43FA96D6D0E}"/>
              </a:ext>
            </a:extLst>
          </p:cNvPr>
          <p:cNvSpPr/>
          <p:nvPr userDrawn="1"/>
        </p:nvSpPr>
        <p:spPr bwMode="gray">
          <a:xfrm>
            <a:off x="0" y="0"/>
            <a:ext cx="12192000" cy="6858000"/>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Title 1">
            <a:extLst>
              <a:ext uri="{FF2B5EF4-FFF2-40B4-BE49-F238E27FC236}">
                <a16:creationId xmlns:a16="http://schemas.microsoft.com/office/drawing/2014/main" id="{11502726-23FD-E849-AE40-42B2D6B35ED4}"/>
              </a:ext>
            </a:extLst>
          </p:cNvPr>
          <p:cNvSpPr>
            <a:spLocks noGrp="1"/>
          </p:cNvSpPr>
          <p:nvPr>
            <p:ph type="title" hasCustomPrompt="1"/>
          </p:nvPr>
        </p:nvSpPr>
        <p:spPr>
          <a:xfrm>
            <a:off x="1066800" y="533400"/>
            <a:ext cx="5029200" cy="685800"/>
          </a:xfrm>
          <a:prstGeom prst="rect">
            <a:avLst/>
          </a:prstGeom>
        </p:spPr>
        <p:txBody>
          <a:bodyPr anchor="b"/>
          <a:lstStyle>
            <a:lvl1pPr>
              <a:defRPr>
                <a:solidFill>
                  <a:schemeClr val="tx1"/>
                </a:solidFill>
              </a:defRPr>
            </a:lvl1pPr>
          </a:lstStyle>
          <a:p>
            <a:r>
              <a:rPr lang="en-US"/>
              <a:t>CLICK TO EDIT TEXT</a:t>
            </a:r>
          </a:p>
        </p:txBody>
      </p:sp>
      <p:sp>
        <p:nvSpPr>
          <p:cNvPr id="6" name="TextBox 5">
            <a:extLst>
              <a:ext uri="{FF2B5EF4-FFF2-40B4-BE49-F238E27FC236}">
                <a16:creationId xmlns:a16="http://schemas.microsoft.com/office/drawing/2014/main" id="{8F78D890-B2D5-1E47-BE43-B66511A10E99}"/>
              </a:ext>
            </a:extLst>
          </p:cNvPr>
          <p:cNvSpPr txBox="1"/>
          <p:nvPr userDrawn="1"/>
        </p:nvSpPr>
        <p:spPr bwMode="black">
          <a:xfrm>
            <a:off x="279086" y="6604538"/>
            <a:ext cx="3552254" cy="123111"/>
          </a:xfrm>
          <a:prstGeom prst="rect">
            <a:avLst/>
          </a:prstGeom>
          <a:noFill/>
        </p:spPr>
        <p:txBody>
          <a:bodyPr wrap="none" lIns="0" tIns="0" rIns="0" bIns="0" rtlCol="0">
            <a:spAutoFit/>
          </a:bodyPr>
          <a:lstStyle/>
          <a:p>
            <a:pPr marL="0" indent="0" algn="l">
              <a:buClr>
                <a:schemeClr val="bg1"/>
              </a:buClr>
              <a:buFont typeface="Arial" pitchFamily="34" charset="0"/>
              <a:buNone/>
              <a:tabLst/>
            </a:pPr>
            <a:r>
              <a:rPr lang="en-US" sz="800" noProof="0">
                <a:solidFill>
                  <a:schemeClr val="tx1"/>
                </a:solidFill>
                <a:effectLst/>
                <a:latin typeface="+mj-lt"/>
                <a:cs typeface="Arial" panose="020B0604020202020204" pitchFamily="34" charset="0"/>
              </a:rPr>
              <a:t>© SAP SE OR AN SAP AFFILIATE COMPANY. ALL RIGHTS RESERVED.</a:t>
            </a:r>
          </a:p>
        </p:txBody>
      </p:sp>
    </p:spTree>
    <p:extLst>
      <p:ext uri="{BB962C8B-B14F-4D97-AF65-F5344CB8AC3E}">
        <p14:creationId xmlns:p14="http://schemas.microsoft.com/office/powerpoint/2010/main" val="23276909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CFA178-FAF6-814D-B582-B43FA96D6D0E}"/>
              </a:ext>
            </a:extLst>
          </p:cNvPr>
          <p:cNvSpPr/>
          <p:nvPr userDrawn="1"/>
        </p:nvSpPr>
        <p:spPr bwMode="gray">
          <a:xfrm>
            <a:off x="0" y="0"/>
            <a:ext cx="12192000" cy="6858000"/>
          </a:xfrm>
          <a:prstGeom prst="rect">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Title 1">
            <a:extLst>
              <a:ext uri="{FF2B5EF4-FFF2-40B4-BE49-F238E27FC236}">
                <a16:creationId xmlns:a16="http://schemas.microsoft.com/office/drawing/2014/main" id="{11502726-23FD-E849-AE40-42B2D6B35ED4}"/>
              </a:ext>
            </a:extLst>
          </p:cNvPr>
          <p:cNvSpPr>
            <a:spLocks noGrp="1"/>
          </p:cNvSpPr>
          <p:nvPr>
            <p:ph type="title" hasCustomPrompt="1"/>
          </p:nvPr>
        </p:nvSpPr>
        <p:spPr>
          <a:xfrm>
            <a:off x="1066800" y="533400"/>
            <a:ext cx="5029200" cy="685800"/>
          </a:xfrm>
          <a:prstGeom prst="rect">
            <a:avLst/>
          </a:prstGeom>
        </p:spPr>
        <p:txBody>
          <a:bodyPr anchor="b"/>
          <a:lstStyle>
            <a:lvl1pPr>
              <a:defRPr>
                <a:solidFill>
                  <a:schemeClr val="tx1"/>
                </a:solidFill>
              </a:defRPr>
            </a:lvl1pPr>
          </a:lstStyle>
          <a:p>
            <a:r>
              <a:rPr lang="en-US"/>
              <a:t>CLICK TO EDIT TEXT</a:t>
            </a:r>
          </a:p>
        </p:txBody>
      </p:sp>
      <p:sp>
        <p:nvSpPr>
          <p:cNvPr id="6" name="TextBox 5">
            <a:extLst>
              <a:ext uri="{FF2B5EF4-FFF2-40B4-BE49-F238E27FC236}">
                <a16:creationId xmlns:a16="http://schemas.microsoft.com/office/drawing/2014/main" id="{8F78D890-B2D5-1E47-BE43-B66511A10E99}"/>
              </a:ext>
            </a:extLst>
          </p:cNvPr>
          <p:cNvSpPr txBox="1"/>
          <p:nvPr userDrawn="1"/>
        </p:nvSpPr>
        <p:spPr bwMode="black">
          <a:xfrm>
            <a:off x="279086" y="6604538"/>
            <a:ext cx="3552254" cy="123111"/>
          </a:xfrm>
          <a:prstGeom prst="rect">
            <a:avLst/>
          </a:prstGeom>
          <a:noFill/>
        </p:spPr>
        <p:txBody>
          <a:bodyPr wrap="none" lIns="0" tIns="0" rIns="0" bIns="0" rtlCol="0">
            <a:spAutoFit/>
          </a:bodyPr>
          <a:lstStyle/>
          <a:p>
            <a:pPr marL="0" indent="0" algn="l">
              <a:buClr>
                <a:schemeClr val="bg1"/>
              </a:buClr>
              <a:buFont typeface="Arial" pitchFamily="34" charset="0"/>
              <a:buNone/>
              <a:tabLst/>
            </a:pPr>
            <a:r>
              <a:rPr lang="en-US" sz="800" noProof="0">
                <a:solidFill>
                  <a:schemeClr val="tx1"/>
                </a:solidFill>
                <a:effectLst/>
                <a:latin typeface="+mj-lt"/>
                <a:cs typeface="Arial" panose="020B0604020202020204" pitchFamily="34" charset="0"/>
              </a:rPr>
              <a:t>© SAP SE OR AN SAP AFFILIATE COMPANY. ALL RIGHTS RESERVED.</a:t>
            </a:r>
          </a:p>
        </p:txBody>
      </p:sp>
    </p:spTree>
    <p:extLst>
      <p:ext uri="{BB962C8B-B14F-4D97-AF65-F5344CB8AC3E}">
        <p14:creationId xmlns:p14="http://schemas.microsoft.com/office/powerpoint/2010/main" val="9602873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502726-23FD-E849-AE40-42B2D6B35ED4}"/>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2" name="Rectangle 1">
            <a:extLst>
              <a:ext uri="{FF2B5EF4-FFF2-40B4-BE49-F238E27FC236}">
                <a16:creationId xmlns:a16="http://schemas.microsoft.com/office/drawing/2014/main" id="{ABCFA178-FAF6-814D-B582-B43FA96D6D0E}"/>
              </a:ext>
            </a:extLst>
          </p:cNvPr>
          <p:cNvSpPr/>
          <p:nvPr userDrawn="1"/>
        </p:nvSpPr>
        <p:spPr bwMode="gray">
          <a:xfrm>
            <a:off x="0" y="1219200"/>
            <a:ext cx="12192000" cy="5105400"/>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075261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502726-23FD-E849-AE40-42B2D6B35ED4}"/>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2" name="Rectangle 1">
            <a:extLst>
              <a:ext uri="{FF2B5EF4-FFF2-40B4-BE49-F238E27FC236}">
                <a16:creationId xmlns:a16="http://schemas.microsoft.com/office/drawing/2014/main" id="{ABCFA178-FAF6-814D-B582-B43FA96D6D0E}"/>
              </a:ext>
            </a:extLst>
          </p:cNvPr>
          <p:cNvSpPr/>
          <p:nvPr userDrawn="1"/>
        </p:nvSpPr>
        <p:spPr bwMode="gray">
          <a:xfrm>
            <a:off x="0" y="1219200"/>
            <a:ext cx="12192000" cy="5105400"/>
          </a:xfrm>
          <a:prstGeom prst="rect">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940223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502726-23FD-E849-AE40-42B2D6B35ED4}"/>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
        <p:nvSpPr>
          <p:cNvPr id="2" name="Rectangle 1">
            <a:extLst>
              <a:ext uri="{FF2B5EF4-FFF2-40B4-BE49-F238E27FC236}">
                <a16:creationId xmlns:a16="http://schemas.microsoft.com/office/drawing/2014/main" id="{ABCFA178-FAF6-814D-B582-B43FA96D6D0E}"/>
              </a:ext>
            </a:extLst>
          </p:cNvPr>
          <p:cNvSpPr/>
          <p:nvPr userDrawn="1"/>
        </p:nvSpPr>
        <p:spPr bwMode="gray">
          <a:xfrm>
            <a:off x="67112" y="1219200"/>
            <a:ext cx="12192000" cy="5105400"/>
          </a:xfrm>
          <a:prstGeom prst="rect">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768288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gray">
          <a:xfrm>
            <a:off x="1066800" y="1600200"/>
            <a:ext cx="10058400" cy="4724400"/>
          </a:xfrm>
          <a:prstGeom prst="rect">
            <a:avLst/>
          </a:prstGeom>
        </p:spPr>
        <p:txBody>
          <a:bodyPr/>
          <a:lstStyle>
            <a:lvl1pPr marL="0" indent="0">
              <a:buClr>
                <a:schemeClr val="accent1"/>
              </a:buClr>
              <a:buNone/>
              <a:defRPr lang="en-US" sz="1600" b="0" noProof="0" dirty="0">
                <a:solidFill>
                  <a:schemeClr val="accent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4" name="Title 1">
            <a:extLst>
              <a:ext uri="{FF2B5EF4-FFF2-40B4-BE49-F238E27FC236}">
                <a16:creationId xmlns:a16="http://schemas.microsoft.com/office/drawing/2014/main" id="{99D48489-01D5-2D40-B31F-9A8794079095}"/>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41204831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15" name="Text Placeholder 2"/>
          <p:cNvSpPr>
            <a:spLocks noGrp="1"/>
          </p:cNvSpPr>
          <p:nvPr>
            <p:ph idx="1" hasCustomPrompt="1"/>
          </p:nvPr>
        </p:nvSpPr>
        <p:spPr bwMode="gray">
          <a:xfrm>
            <a:off x="1066800" y="1600200"/>
            <a:ext cx="4572000" cy="4702628"/>
          </a:xfrm>
          <a:prstGeom prst="rect">
            <a:avLst/>
          </a:prstGeom>
        </p:spPr>
        <p:txBody>
          <a:bodyPr/>
          <a:lstStyle>
            <a:lvl1pPr>
              <a:buClr>
                <a:schemeClr val="accent4"/>
              </a:buClr>
              <a:defRPr lang="en-US" sz="1600" b="0" noProof="0" dirty="0">
                <a:solidFill>
                  <a:schemeClr val="accent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17" name="Text Placeholder 2"/>
          <p:cNvSpPr>
            <a:spLocks noGrp="1"/>
          </p:cNvSpPr>
          <p:nvPr>
            <p:ph idx="11" hasCustomPrompt="1"/>
          </p:nvPr>
        </p:nvSpPr>
        <p:spPr bwMode="gray">
          <a:xfrm>
            <a:off x="6553200" y="1600200"/>
            <a:ext cx="4800600" cy="4702628"/>
          </a:xfrm>
          <a:prstGeom prst="rect">
            <a:avLst/>
          </a:prstGeom>
        </p:spPr>
        <p:txBody>
          <a:bodyPr/>
          <a:lstStyle>
            <a:lvl1pPr>
              <a:buClr>
                <a:schemeClr val="accent4"/>
              </a:buClr>
              <a:defRPr lang="en-US" sz="1600" b="0" noProof="0" dirty="0">
                <a:solidFill>
                  <a:schemeClr val="accent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5" name="Title 1">
            <a:extLst>
              <a:ext uri="{FF2B5EF4-FFF2-40B4-BE49-F238E27FC236}">
                <a16:creationId xmlns:a16="http://schemas.microsoft.com/office/drawing/2014/main" id="{A06C0146-4D0A-C940-909C-8CB205339C35}"/>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23274340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gray">
          <a:xfrm>
            <a:off x="1066800" y="1676399"/>
            <a:ext cx="3657600" cy="4648199"/>
          </a:xfrm>
          <a:prstGeom prst="rect">
            <a:avLst/>
          </a:prstGeom>
        </p:spPr>
        <p:txBody>
          <a:bodyPr/>
          <a:lstStyle>
            <a:lvl1pPr>
              <a:buClr>
                <a:schemeClr val="accent4"/>
              </a:buClr>
              <a:defRPr lang="en-US" sz="1600" b="0" noProof="0" dirty="0">
                <a:solidFill>
                  <a:schemeClr val="accent1"/>
                </a:solidFill>
                <a:effectLst/>
                <a:latin typeface="+mj-lt"/>
              </a:defRPr>
            </a:lvl1pPr>
          </a:lstStyle>
          <a:p>
            <a:pPr marL="285750" marR="0" lvl="0" indent="-285750" fontAlgn="auto">
              <a:lnSpc>
                <a:spcPct val="100000"/>
              </a:lnSpc>
              <a:spcBef>
                <a:spcPts val="0"/>
              </a:spcBef>
              <a:spcAft>
                <a:spcPts val="0"/>
              </a:spcAft>
              <a:buClr>
                <a:schemeClr val="accent2"/>
              </a:buClr>
              <a:buSzPct val="100000"/>
              <a:buFont typeface="Wingdings" panose="05000000000000000000" pitchFamily="2" charset="2"/>
              <a:buChar char="§"/>
              <a:tabLst/>
            </a:pPr>
            <a:r>
              <a:rPr lang="en-US" noProof="0"/>
              <a:t>Text Box</a:t>
            </a:r>
          </a:p>
        </p:txBody>
      </p:sp>
      <p:sp>
        <p:nvSpPr>
          <p:cNvPr id="3" name="Picture Placeholder 2"/>
          <p:cNvSpPr>
            <a:spLocks noGrp="1"/>
          </p:cNvSpPr>
          <p:nvPr>
            <p:ph type="pic" sz="quarter" idx="11"/>
          </p:nvPr>
        </p:nvSpPr>
        <p:spPr>
          <a:xfrm>
            <a:off x="5181600" y="1676400"/>
            <a:ext cx="7010400" cy="4648198"/>
          </a:xfrm>
          <a:prstGeom prst="rect">
            <a:avLst/>
          </a:prstGeom>
        </p:spPr>
        <p:txBody>
          <a:bodyPr/>
          <a:lstStyle>
            <a:lvl1pPr>
              <a:defRPr lang="en-US" b="0" i="0" dirty="0">
                <a:latin typeface="Arial" panose="020B0604020202020204" pitchFamily="34" charset="0"/>
              </a:defRPr>
            </a:lvl1pPr>
          </a:lstStyle>
          <a:p>
            <a:pPr lvl="0"/>
            <a:r>
              <a:rPr lang="en-US"/>
              <a:t>Click icon to add picture</a:t>
            </a:r>
          </a:p>
        </p:txBody>
      </p:sp>
      <p:sp>
        <p:nvSpPr>
          <p:cNvPr id="5" name="Title 1">
            <a:extLst>
              <a:ext uri="{FF2B5EF4-FFF2-40B4-BE49-F238E27FC236}">
                <a16:creationId xmlns:a16="http://schemas.microsoft.com/office/drawing/2014/main" id="{C03FCC27-0292-3940-87EA-7A83EDBF35E8}"/>
              </a:ext>
            </a:extLst>
          </p:cNvPr>
          <p:cNvSpPr>
            <a:spLocks noGrp="1"/>
          </p:cNvSpPr>
          <p:nvPr>
            <p:ph type="title" hasCustomPrompt="1"/>
          </p:nvPr>
        </p:nvSpPr>
        <p:spPr>
          <a:xfrm>
            <a:off x="1066800" y="533400"/>
            <a:ext cx="5029200" cy="685800"/>
          </a:xfrm>
          <a:prstGeom prst="rect">
            <a:avLst/>
          </a:prstGeom>
        </p:spPr>
        <p:txBody>
          <a:bodyPr anchor="b"/>
          <a:lstStyle>
            <a:lvl1pPr>
              <a:defRPr lang="en-US" dirty="0">
                <a:solidFill>
                  <a:schemeClr val="tx1"/>
                </a:solidFill>
              </a:defRPr>
            </a:lvl1pPr>
          </a:lstStyle>
          <a:p>
            <a:pPr lvl="0"/>
            <a:r>
              <a:rPr lang="en-US"/>
              <a:t>CLICK TO EDIT TEXT</a:t>
            </a:r>
          </a:p>
        </p:txBody>
      </p:sp>
    </p:spTree>
    <p:extLst>
      <p:ext uri="{BB962C8B-B14F-4D97-AF65-F5344CB8AC3E}">
        <p14:creationId xmlns:p14="http://schemas.microsoft.com/office/powerpoint/2010/main" val="2195251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ag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D81FCB2-F87A-4CBC-8D49-4FE25276D2F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41ED5238-D7D7-4B94-8773-BC927D30AA9D}"/>
              </a:ext>
            </a:extLst>
          </p:cNvPr>
          <p:cNvSpPr/>
          <p:nvPr userDrawn="1"/>
        </p:nvSpPr>
        <p:spPr bwMode="gray">
          <a:xfrm>
            <a:off x="-2" y="0"/>
            <a:ext cx="12192001" cy="6857999"/>
          </a:xfrm>
          <a:prstGeom prst="rect">
            <a:avLst/>
          </a:prstGeom>
          <a:solidFill>
            <a:schemeClr val="accent1">
              <a:alpha val="40000"/>
            </a:schemeClr>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7" name="Picture 16">
            <a:extLst>
              <a:ext uri="{FF2B5EF4-FFF2-40B4-BE49-F238E27FC236}">
                <a16:creationId xmlns:a16="http://schemas.microsoft.com/office/drawing/2014/main" id="{3E4D67DC-9121-4789-A290-BE7A093846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63935"/>
            <a:ext cx="838200" cy="407458"/>
          </a:xfrm>
          <a:prstGeom prst="rect">
            <a:avLst/>
          </a:prstGeom>
        </p:spPr>
      </p:pic>
      <p:grpSp>
        <p:nvGrpSpPr>
          <p:cNvPr id="18" name="Group 17">
            <a:extLst>
              <a:ext uri="{FF2B5EF4-FFF2-40B4-BE49-F238E27FC236}">
                <a16:creationId xmlns:a16="http://schemas.microsoft.com/office/drawing/2014/main" id="{A8355CEC-0836-4F15-B37B-8754565EC7D1}"/>
              </a:ext>
            </a:extLst>
          </p:cNvPr>
          <p:cNvGrpSpPr/>
          <p:nvPr userDrawn="1"/>
        </p:nvGrpSpPr>
        <p:grpSpPr>
          <a:xfrm>
            <a:off x="1" y="3214208"/>
            <a:ext cx="10248386" cy="2167418"/>
            <a:chOff x="-5" y="4419611"/>
            <a:chExt cx="8075268" cy="1904989"/>
          </a:xfrm>
          <a:solidFill>
            <a:schemeClr val="accent1"/>
          </a:solidFill>
        </p:grpSpPr>
        <p:sp>
          <p:nvSpPr>
            <p:cNvPr id="19" name="Rectangle 18">
              <a:extLst>
                <a:ext uri="{FF2B5EF4-FFF2-40B4-BE49-F238E27FC236}">
                  <a16:creationId xmlns:a16="http://schemas.microsoft.com/office/drawing/2014/main" id="{C2DE8E6F-0013-4FD5-819D-5A1241943D45}"/>
                </a:ext>
              </a:extLst>
            </p:cNvPr>
            <p:cNvSpPr/>
            <p:nvPr userDrawn="1"/>
          </p:nvSpPr>
          <p:spPr bwMode="gray">
            <a:xfrm>
              <a:off x="-5" y="4419611"/>
              <a:ext cx="7265104" cy="1904989"/>
            </a:xfrm>
            <a:prstGeom prst="rect">
              <a:avLst/>
            </a:prstGeom>
            <a:grpFill/>
            <a:ln w="6350" algn="ctr">
              <a:noFill/>
              <a:miter lim="800000"/>
              <a:headEnd/>
              <a:tailEnd/>
            </a:ln>
          </p:spPr>
          <p:txBody>
            <a:bodyPr lIns="90000" tIns="72000" rIns="90000" bIns="72000" rtlCol="0" anchor="ctr"/>
            <a:lstStyle/>
            <a:p>
              <a:pPr marR="0" lvl="0" algn="ctr" fontAlgn="base">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17C48D29-2067-406E-826F-26CC0685EE67}"/>
                </a:ext>
              </a:extLst>
            </p:cNvPr>
            <p:cNvSpPr/>
            <p:nvPr userDrawn="1"/>
          </p:nvSpPr>
          <p:spPr bwMode="gray">
            <a:xfrm>
              <a:off x="6364465" y="4419611"/>
              <a:ext cx="1710798" cy="1904989"/>
            </a:xfrm>
            <a:prstGeom prst="ellipse">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a:ln>
                  <a:noFill/>
                </a:ln>
                <a:effectLst/>
                <a:uLnTx/>
                <a:uFillTx/>
                <a:ea typeface="Arial Unicode MS" pitchFamily="34" charset="-128"/>
                <a:cs typeface="Arial Unicode MS" pitchFamily="34" charset="-128"/>
              </a:endParaRPr>
            </a:p>
          </p:txBody>
        </p:sp>
      </p:grpSp>
      <p:cxnSp>
        <p:nvCxnSpPr>
          <p:cNvPr id="23" name="Straight Connector 22">
            <a:extLst>
              <a:ext uri="{FF2B5EF4-FFF2-40B4-BE49-F238E27FC236}">
                <a16:creationId xmlns:a16="http://schemas.microsoft.com/office/drawing/2014/main" id="{C25558D4-0166-4DA4-B74E-D45A277AC2FB}"/>
              </a:ext>
            </a:extLst>
          </p:cNvPr>
          <p:cNvCxnSpPr>
            <a:cxnSpLocks/>
          </p:cNvCxnSpPr>
          <p:nvPr userDrawn="1"/>
        </p:nvCxnSpPr>
        <p:spPr>
          <a:xfrm>
            <a:off x="180975" y="3581400"/>
            <a:ext cx="2286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95786B7C-2A90-1642-AA04-8D5924181765}"/>
              </a:ext>
            </a:extLst>
          </p:cNvPr>
          <p:cNvSpPr>
            <a:spLocks noGrp="1"/>
          </p:cNvSpPr>
          <p:nvPr>
            <p:ph type="ctrTitle" hasCustomPrompt="1"/>
          </p:nvPr>
        </p:nvSpPr>
        <p:spPr>
          <a:xfrm>
            <a:off x="452957" y="3719349"/>
            <a:ext cx="6557443" cy="457196"/>
          </a:xfrm>
          <a:prstGeom prst="rect">
            <a:avLst/>
          </a:prstGeom>
        </p:spPr>
        <p:txBody>
          <a:bodyPr lIns="0" anchor="b"/>
          <a:lstStyle>
            <a:lvl1pPr>
              <a:defRPr lang="en-US" sz="2400" dirty="0">
                <a:solidFill>
                  <a:schemeClr val="bg1"/>
                </a:solidFill>
              </a:defRPr>
            </a:lvl1pPr>
          </a:lstStyle>
          <a:p>
            <a:pPr lvl="0"/>
            <a:r>
              <a:rPr lang="en-US"/>
              <a:t>THANK YOU!</a:t>
            </a:r>
          </a:p>
        </p:txBody>
      </p:sp>
      <p:sp>
        <p:nvSpPr>
          <p:cNvPr id="10" name="Text Placeholder 2">
            <a:extLst>
              <a:ext uri="{FF2B5EF4-FFF2-40B4-BE49-F238E27FC236}">
                <a16:creationId xmlns:a16="http://schemas.microsoft.com/office/drawing/2014/main" id="{76DA5941-7548-4140-AB00-50FCCABF591A}"/>
              </a:ext>
            </a:extLst>
          </p:cNvPr>
          <p:cNvSpPr>
            <a:spLocks noGrp="1"/>
          </p:cNvSpPr>
          <p:nvPr>
            <p:ph type="body" sz="quarter" idx="12" hasCustomPrompt="1"/>
          </p:nvPr>
        </p:nvSpPr>
        <p:spPr>
          <a:xfrm>
            <a:off x="452957" y="4343400"/>
            <a:ext cx="6557442" cy="762000"/>
          </a:xfrm>
          <a:prstGeom prst="rect">
            <a:avLst/>
          </a:prstGeom>
        </p:spPr>
        <p:txBody>
          <a:bodyPr lIns="0" anchor="ctr" anchorCtr="0"/>
          <a:lstStyle>
            <a:lvl1pPr>
              <a:defRPr lang="en-US" sz="1200" b="0" dirty="0">
                <a:solidFill>
                  <a:schemeClr val="bg1"/>
                </a:solidFill>
                <a:latin typeface="+mj-lt"/>
                <a:ea typeface="+mj-ea"/>
                <a:cs typeface="+mj-cs"/>
              </a:defRPr>
            </a:lvl1pPr>
          </a:lstStyle>
          <a:p>
            <a:pPr lvl="0">
              <a:spcBef>
                <a:spcPct val="0"/>
              </a:spcBef>
            </a:pPr>
            <a:r>
              <a:rPr lang="en-US" b="1" i="1"/>
              <a:t>Jane Smith</a:t>
            </a:r>
            <a:br>
              <a:rPr lang="en-US" b="1" i="1"/>
            </a:br>
            <a:r>
              <a:rPr lang="en-US">
                <a:hlinkClick r:id="rId4">
                  <a:extLst>
                    <a:ext uri="{A12FA001-AC4F-418D-AE19-62706E023703}">
                      <ahyp:hlinkClr xmlns:ahyp="http://schemas.microsoft.com/office/drawing/2018/hyperlinkcolor" val="tx"/>
                    </a:ext>
                  </a:extLst>
                </a:hlinkClick>
              </a:rPr>
              <a:t>Jane.Smith@sap.com</a:t>
            </a:r>
            <a:br>
              <a:rPr lang="en-US"/>
            </a:br>
            <a:r>
              <a:rPr lang="en-US"/>
              <a:t>111.222.3333</a:t>
            </a:r>
          </a:p>
        </p:txBody>
      </p:sp>
      <p:pic>
        <p:nvPicPr>
          <p:cNvPr id="14" name="Picture 13">
            <a:extLst>
              <a:ext uri="{FF2B5EF4-FFF2-40B4-BE49-F238E27FC236}">
                <a16:creationId xmlns:a16="http://schemas.microsoft.com/office/drawing/2014/main" id="{DC5C3A64-CFCD-4D40-9A77-A73DA04A4EFD}"/>
              </a:ext>
            </a:extLst>
          </p:cNvPr>
          <p:cNvPicPr>
            <a:picLocks noChangeAspect="1"/>
          </p:cNvPicPr>
          <p:nvPr userDrawn="1"/>
        </p:nvPicPr>
        <p:blipFill>
          <a:blip r:embed="rId5"/>
          <a:stretch>
            <a:fillRect/>
          </a:stretch>
        </p:blipFill>
        <p:spPr>
          <a:xfrm>
            <a:off x="1486546" y="463935"/>
            <a:ext cx="1143000" cy="411480"/>
          </a:xfrm>
          <a:prstGeom prst="rect">
            <a:avLst/>
          </a:prstGeom>
        </p:spPr>
      </p:pic>
    </p:spTree>
    <p:extLst>
      <p:ext uri="{BB962C8B-B14F-4D97-AF65-F5344CB8AC3E}">
        <p14:creationId xmlns:p14="http://schemas.microsoft.com/office/powerpoint/2010/main" val="3062216562"/>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p:nvSpPr>
        <p:spPr bwMode="gray">
          <a:xfrm>
            <a:off x="228600" y="1585913"/>
            <a:ext cx="6400800" cy="4308872"/>
          </a:xfrm>
          <a:prstGeom prst="rect">
            <a:avLst/>
          </a:prstGeom>
          <a:noFill/>
        </p:spPr>
        <p:txBody>
          <a:bodyPr wrap="square" lIns="0" tIns="0" rIns="91440" bIns="0" rtlCol="0">
            <a:spAutoFit/>
          </a:bodyPr>
          <a:lstStyle/>
          <a:p>
            <a:r>
              <a:rPr lang="en-US" sz="10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0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000" kern="1200">
                <a:solidFill>
                  <a:srgbClr val="0070C0"/>
                </a:solidFill>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http://global12.sap.com/corporate-en/legal/copyright/index.epx</a:t>
            </a:r>
            <a:r>
              <a:rPr lang="en-US" sz="1000" kern="1200">
                <a:solidFill>
                  <a:srgbClr val="0070C0"/>
                </a:solidFill>
                <a:latin typeface="Arial"/>
                <a:ea typeface="Arial Unicode MS" panose="020B0604020202020204" pitchFamily="34" charset="-128"/>
                <a:cs typeface="+mn-cs"/>
              </a:rPr>
              <a:t> </a:t>
            </a:r>
            <a:r>
              <a:rPr lang="en-US" sz="1000" kern="1200">
                <a:solidFill>
                  <a:schemeClr val="tx1"/>
                </a:solidFill>
                <a:latin typeface="Arial"/>
                <a:ea typeface="Arial Unicode MS" panose="020B0604020202020204" pitchFamily="34" charset="-128"/>
                <a:cs typeface="+mn-cs"/>
              </a:rPr>
              <a:t>for additional trademark information and notices.</a:t>
            </a:r>
          </a:p>
          <a:p>
            <a:pPr>
              <a:spcBef>
                <a:spcPts val="1200"/>
              </a:spcBef>
            </a:pPr>
            <a:r>
              <a:rPr lang="en-US" sz="1000" kern="120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000" kern="120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0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000" kern="1200">
                <a:solidFill>
                  <a:schemeClr val="tx1"/>
                </a:solidFill>
                <a:latin typeface="Arial"/>
                <a:ea typeface="Arial Unicode MS" panose="020B0604020202020204" pitchFamily="34" charset="-128"/>
                <a:cs typeface="+mn-cs"/>
              </a:rPr>
            </a:br>
            <a:r>
              <a:rPr lang="en-US" sz="1000" kern="120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0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000" kern="1200">
                <a:solidFill>
                  <a:schemeClr val="tx1"/>
                </a:solidFill>
                <a:latin typeface="Arial"/>
                <a:ea typeface="Arial Unicode MS" panose="020B0604020202020204" pitchFamily="34" charset="-128"/>
                <a:cs typeface="+mn-cs"/>
              </a:rPr>
            </a:br>
            <a:r>
              <a:rPr lang="en-US" sz="1000" kern="120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000" kern="1200">
                <a:solidFill>
                  <a:schemeClr val="tx1"/>
                </a:solidFill>
                <a:latin typeface="Arial"/>
                <a:ea typeface="Arial Unicode MS" panose="020B0604020202020204" pitchFamily="34" charset="-128"/>
                <a:cs typeface="+mn-cs"/>
              </a:rPr>
            </a:br>
            <a:r>
              <a:rPr lang="en-US" sz="1000" kern="120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8" name="Title 1">
            <a:extLst>
              <a:ext uri="{FF2B5EF4-FFF2-40B4-BE49-F238E27FC236}">
                <a16:creationId xmlns:a16="http://schemas.microsoft.com/office/drawing/2014/main" id="{E97F7211-5E54-F741-A40B-753C709F5F12}"/>
              </a:ext>
            </a:extLst>
          </p:cNvPr>
          <p:cNvSpPr txBox="1">
            <a:spLocks/>
          </p:cNvSpPr>
          <p:nvPr userDrawn="1"/>
        </p:nvSpPr>
        <p:spPr>
          <a:xfrm>
            <a:off x="228600" y="533400"/>
            <a:ext cx="6781800" cy="685800"/>
          </a:xfrm>
          <a:prstGeom prst="rect">
            <a:avLst/>
          </a:prstGeom>
        </p:spPr>
        <p:txBody>
          <a:bodyPr anchor="b"/>
          <a:lstStyle>
            <a:lvl1pPr algn="l" defTabSz="914400" rtl="0" eaLnBrk="1" latinLnBrk="0" hangingPunct="1">
              <a:spcBef>
                <a:spcPct val="0"/>
              </a:spcBef>
              <a:buNone/>
              <a:defRPr sz="2000" b="1" kern="1200">
                <a:solidFill>
                  <a:schemeClr val="bg1"/>
                </a:solidFill>
                <a:latin typeface="+mj-lt"/>
                <a:ea typeface="+mj-ea"/>
                <a:cs typeface="+mj-cs"/>
              </a:defRPr>
            </a:lvl1pPr>
          </a:lstStyle>
          <a:p>
            <a:r>
              <a:rPr lang="en-GB" sz="2000" noProof="0">
                <a:solidFill>
                  <a:schemeClr val="tx1"/>
                </a:solidFill>
              </a:rPr>
              <a:t>© </a:t>
            </a:r>
            <a:r>
              <a:rPr lang="en-US" sz="2000" noProof="0">
                <a:solidFill>
                  <a:schemeClr val="tx1"/>
                </a:solidFill>
              </a:rPr>
              <a:t>SAP SE OR AN SAP AFFILIATE COMPANY. </a:t>
            </a:r>
            <a:br>
              <a:rPr lang="en-US" sz="2000" noProof="0">
                <a:solidFill>
                  <a:schemeClr val="tx1"/>
                </a:solidFill>
              </a:rPr>
            </a:br>
            <a:r>
              <a:rPr lang="en-US" sz="2000" noProof="0">
                <a:solidFill>
                  <a:schemeClr val="tx1"/>
                </a:solidFill>
              </a:rPr>
              <a:t>ALL RIGHTS RESERVED</a:t>
            </a:r>
            <a:endParaRPr lang="en-US">
              <a:solidFill>
                <a:schemeClr val="tx1"/>
              </a:solidFill>
            </a:endParaRPr>
          </a:p>
        </p:txBody>
      </p:sp>
      <p:sp>
        <p:nvSpPr>
          <p:cNvPr id="3" name="Picture Placeholder 2">
            <a:extLst>
              <a:ext uri="{FF2B5EF4-FFF2-40B4-BE49-F238E27FC236}">
                <a16:creationId xmlns:a16="http://schemas.microsoft.com/office/drawing/2014/main" id="{96C3CF9C-41F9-CC40-9EAA-887C20F5C5A2}"/>
              </a:ext>
            </a:extLst>
          </p:cNvPr>
          <p:cNvSpPr>
            <a:spLocks noGrp="1"/>
          </p:cNvSpPr>
          <p:nvPr>
            <p:ph type="pic" sz="quarter" idx="10"/>
          </p:nvPr>
        </p:nvSpPr>
        <p:spPr>
          <a:xfrm>
            <a:off x="7010400" y="0"/>
            <a:ext cx="5181600" cy="6858000"/>
          </a:xfrm>
          <a:prstGeom prst="rect">
            <a:avLst/>
          </a:prstGeom>
        </p:spPr>
        <p:txBody>
          <a:bodyPr/>
          <a:lstStyle>
            <a:lvl1pPr>
              <a:defRPr lang="en-US" b="0" i="0" dirty="0">
                <a:latin typeface="Arial" panose="020B0604020202020204" pitchFamily="34" charset="0"/>
              </a:defRPr>
            </a:lvl1pPr>
          </a:lstStyle>
          <a:p>
            <a:pPr lvl="0"/>
            <a:endParaRPr lang="en-US"/>
          </a:p>
        </p:txBody>
      </p:sp>
      <p:pic>
        <p:nvPicPr>
          <p:cNvPr id="9" name="Picture 8">
            <a:extLst>
              <a:ext uri="{FF2B5EF4-FFF2-40B4-BE49-F238E27FC236}">
                <a16:creationId xmlns:a16="http://schemas.microsoft.com/office/drawing/2014/main" id="{94779930-578C-BE47-B743-2F704C4B20BB}"/>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375" r="48125"/>
          <a:stretch/>
        </p:blipFill>
        <p:spPr>
          <a:xfrm>
            <a:off x="7010397" y="0"/>
            <a:ext cx="5181601" cy="6858000"/>
          </a:xfrm>
          <a:prstGeom prst="rect">
            <a:avLst/>
          </a:prstGeom>
        </p:spPr>
      </p:pic>
    </p:spTree>
    <p:extLst>
      <p:ext uri="{BB962C8B-B14F-4D97-AF65-F5344CB8AC3E}">
        <p14:creationId xmlns:p14="http://schemas.microsoft.com/office/powerpoint/2010/main" val="156960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2F9BF-98CE-9B46-BB6E-82A446CB5D0C}"/>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3" name="Footer Placeholder 2">
            <a:extLst>
              <a:ext uri="{FF2B5EF4-FFF2-40B4-BE49-F238E27FC236}">
                <a16:creationId xmlns:a16="http://schemas.microsoft.com/office/drawing/2014/main" id="{1344BA8C-1D2B-1145-9FC7-69E770AC7C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50CF53-BDF6-C94A-A7DA-AFC8AE9C8B0B}"/>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37548621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2144330"/>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8F49-F2C4-44A4-B086-8463C6248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428551-1B5B-45F2-821F-E75BAF99BA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C8774A-7C70-4F11-AE2B-AD76CD4B62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1987FF-1B4E-4215-BA43-93319FE024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55761-CEB5-43D1-B9E8-9F5846418BC6}"/>
              </a:ext>
            </a:extLst>
          </p:cNvPr>
          <p:cNvSpPr>
            <a:spLocks noGrp="1"/>
          </p:cNvSpPr>
          <p:nvPr>
            <p:ph type="sldNum" sz="quarter" idx="12"/>
          </p:nvPr>
        </p:nvSpPr>
        <p:spPr/>
        <p:txBody>
          <a:bodyPr/>
          <a:lstStyle/>
          <a:p>
            <a:fld id="{F8DE69F5-416E-4CFC-956D-FCB940B99067}" type="slidenum">
              <a:rPr lang="en-US" smtClean="0"/>
              <a:t>‹#›</a:t>
            </a:fld>
            <a:endParaRPr lang="en-US"/>
          </a:p>
        </p:txBody>
      </p:sp>
    </p:spTree>
    <p:extLst>
      <p:ext uri="{BB962C8B-B14F-4D97-AF65-F5344CB8AC3E}">
        <p14:creationId xmlns:p14="http://schemas.microsoft.com/office/powerpoint/2010/main" val="25909181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71" y="1620000"/>
            <a:ext cx="11183565" cy="4716000"/>
          </a:xfrm>
        </p:spPr>
        <p:txBody>
          <a:bodyPr/>
          <a:lstStyle>
            <a:lvl1pPr>
              <a:defRPr b="0" i="0">
                <a:latin typeface="BentonSans Book Italic" panose="02000503000000020004" pitchFamily="2" charset="0"/>
              </a:defRPr>
            </a:lvl1pPr>
            <a:lvl2pPr>
              <a:defRPr b="0" i="0">
                <a:latin typeface="BentonSans Book Italic" panose="02000503000000020004" pitchFamily="2" charset="0"/>
              </a:defRPr>
            </a:lvl2pPr>
            <a:lvl3pPr>
              <a:defRPr b="0" i="0">
                <a:latin typeface="BentonSans Book Italic" panose="02000503000000020004" pitchFamily="2" charset="0"/>
              </a:defRPr>
            </a:lvl3pPr>
            <a:lvl4pPr>
              <a:defRPr b="0" i="0">
                <a:latin typeface="BentonSans Book Italic" panose="02000503000000020004" pitchFamily="2" charset="0"/>
              </a:defRPr>
            </a:lvl4pPr>
            <a:lvl5pPr>
              <a:defRPr b="0" i="0">
                <a:latin typeface="BentonSans Book Italic" panose="02000503000000020004" pitchFamily="2" charset="0"/>
              </a:defRPr>
            </a:lvl5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1" y="504002"/>
            <a:ext cx="11183565" cy="1896999"/>
          </a:xfrm>
        </p:spPr>
        <p:txBody>
          <a:bodyPr/>
          <a:lstStyle>
            <a:lvl1pPr>
              <a:defRPr b="0" i="0">
                <a:latin typeface="BentonSans Book Italic" panose="02000503000000020004" pitchFamily="2" charset="0"/>
              </a:defRPr>
            </a:lvl1pPr>
          </a:lstStyle>
          <a:p>
            <a:r>
              <a:rPr lang="en-US" noProof="0"/>
              <a:t>Insert page title (sentence case)</a:t>
            </a:r>
            <a:endParaRPr lang="en-US"/>
          </a:p>
        </p:txBody>
      </p:sp>
    </p:spTree>
    <p:extLst>
      <p:ext uri="{BB962C8B-B14F-4D97-AF65-F5344CB8AC3E}">
        <p14:creationId xmlns:p14="http://schemas.microsoft.com/office/powerpoint/2010/main" val="3724281789"/>
      </p:ext>
    </p:extLst>
  </p:cSld>
  <p:clrMapOvr>
    <a:masterClrMapping/>
  </p:clrMapOvr>
  <p:extLst>
    <p:ext uri="{DCECCB84-F9BA-43D5-87BE-67443E8EF086}">
      <p15:sldGuideLst xmlns:p15="http://schemas.microsoft.com/office/powerpoint/2012/main">
        <p15:guide id="1" pos="457">
          <p15:clr>
            <a:srgbClr val="FBAE40"/>
          </p15:clr>
        </p15:guide>
        <p15:guide id="2" orient="horz" pos="5765">
          <p15:clr>
            <a:srgbClr val="FBAE40"/>
          </p15:clr>
        </p15:guide>
        <p15:guide id="3" pos="10633">
          <p15:clr>
            <a:srgbClr val="FBAE40"/>
          </p15:clr>
        </p15:guide>
        <p15:guide id="4" orient="horz" pos="459">
          <p15:clr>
            <a:srgbClr val="FBAE40"/>
          </p15:clr>
        </p15:guide>
        <p15:guide id="5" orient="horz" pos="797">
          <p15:clr>
            <a:srgbClr val="FBAE40"/>
          </p15:clr>
        </p15:guide>
        <p15:guide id="6" orient="horz" pos="147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CDA6-A0EB-478B-927D-29CE21F61F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4592EC5-3232-47D1-B7C4-DDBA0C5DBA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0C494DB-D3E3-4A1B-A1F5-5B756E7A75C3}"/>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5" name="Footer Placeholder 4">
            <a:extLst>
              <a:ext uri="{FF2B5EF4-FFF2-40B4-BE49-F238E27FC236}">
                <a16:creationId xmlns:a16="http://schemas.microsoft.com/office/drawing/2014/main" id="{0CE46D77-CA60-4DC3-B922-B1D02EE1EBB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57AC0E9-D60A-4403-8098-B5A443733228}"/>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10107410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6FAE-44CF-4427-9B51-948CED93BDB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9A7A947-5E60-43CD-BD56-98D5BC7077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37375-3AF9-4529-8D6C-16FD3FD5CA10}"/>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5" name="Footer Placeholder 4">
            <a:extLst>
              <a:ext uri="{FF2B5EF4-FFF2-40B4-BE49-F238E27FC236}">
                <a16:creationId xmlns:a16="http://schemas.microsoft.com/office/drawing/2014/main" id="{F3E6D816-1048-477E-86BC-12351328587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D8B8577-73D4-4857-B2A3-0204A5B37141}"/>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13821679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B9E8-646F-448B-AB85-D1EB7C8571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B7C8909-03DF-4F7E-8D2F-D70441CD2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5CBD0-836A-42F7-93FB-5605B5C8F66C}"/>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5" name="Footer Placeholder 4">
            <a:extLst>
              <a:ext uri="{FF2B5EF4-FFF2-40B4-BE49-F238E27FC236}">
                <a16:creationId xmlns:a16="http://schemas.microsoft.com/office/drawing/2014/main" id="{8F69E101-0DA0-42AC-BD6B-05BF8EA2852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39080A3-AD11-49E5-830C-65488A8B348B}"/>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1557682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5541-F311-4347-B2F6-FC1DEDDCAC7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9B84659-E2AD-459D-89A5-E2458834B7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137A105-C3BA-42BA-962E-AB2C4D69BD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C75B210-B553-46BB-BD32-9E3788FC4A5B}"/>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6" name="Footer Placeholder 5">
            <a:extLst>
              <a:ext uri="{FF2B5EF4-FFF2-40B4-BE49-F238E27FC236}">
                <a16:creationId xmlns:a16="http://schemas.microsoft.com/office/drawing/2014/main" id="{EC101572-05C4-4627-B315-AB820DBBF8A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3BF6465-F334-4165-A7FF-5F0F41828F33}"/>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2344225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5DD5-A79C-48FE-9322-F27E5367266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49D4BA-A58B-47B0-AC62-6AE09758A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B8B784-A821-4D92-A76F-5D655862FB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F8AC479-45BC-4FA2-BB16-EB4EF1F440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CFDDBC-BABD-418A-832D-38AB2D3706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C229BFF-DC56-47FD-8061-EA83F032705E}"/>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8" name="Footer Placeholder 7">
            <a:extLst>
              <a:ext uri="{FF2B5EF4-FFF2-40B4-BE49-F238E27FC236}">
                <a16:creationId xmlns:a16="http://schemas.microsoft.com/office/drawing/2014/main" id="{398CB698-E570-4E42-8FE2-573664FFF2D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6AEE170-0188-49A7-B636-EA99BE437713}"/>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2641626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5087-8EE8-4DDB-89F9-2A84F7ABD90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8DF6521-E331-40DA-AE31-ED6E40B9E750}"/>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4" name="Footer Placeholder 3">
            <a:extLst>
              <a:ext uri="{FF2B5EF4-FFF2-40B4-BE49-F238E27FC236}">
                <a16:creationId xmlns:a16="http://schemas.microsoft.com/office/drawing/2014/main" id="{B368F356-0F24-40EE-9F43-792EB31A7E1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94EEFC3-4B73-4589-B189-CC36D0868D8A}"/>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3930471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1F853-D27E-4087-AA57-CEBDF4E50257}"/>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3" name="Footer Placeholder 2">
            <a:extLst>
              <a:ext uri="{FF2B5EF4-FFF2-40B4-BE49-F238E27FC236}">
                <a16:creationId xmlns:a16="http://schemas.microsoft.com/office/drawing/2014/main" id="{3D5D0A9E-E72B-49D8-9224-B38469AB0DA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38C430F-96DE-4A9C-888C-5E5BDAC75963}"/>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219312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C8E7-1F23-914C-97DE-A764546C85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1D5572-8FF3-4446-9A25-6CE921BE9E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E9B3DA-DC6D-7B42-89A6-560A26D75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EAD2-45A9-FB40-967C-F238E12AA2E9}"/>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6" name="Footer Placeholder 5">
            <a:extLst>
              <a:ext uri="{FF2B5EF4-FFF2-40B4-BE49-F238E27FC236}">
                <a16:creationId xmlns:a16="http://schemas.microsoft.com/office/drawing/2014/main" id="{408C4F59-B5A0-F841-871D-67F033F9A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82E88-B68D-7648-B8F2-9591F88F425A}"/>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2572533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69EC-679B-4FDE-99F1-8B1D5FBA9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4238252-2AF0-4D51-8040-9B3668E2A1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6179D42-3482-4EFC-860A-B6A58480B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B0EC90-968A-4786-92C6-B05237E28890}"/>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6" name="Footer Placeholder 5">
            <a:extLst>
              <a:ext uri="{FF2B5EF4-FFF2-40B4-BE49-F238E27FC236}">
                <a16:creationId xmlns:a16="http://schemas.microsoft.com/office/drawing/2014/main" id="{3F752E83-D19E-4D4C-8AC5-5B646DC243F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9E1D087-BBE8-4881-8FAC-12A3CD572413}"/>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2258843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7006-BBAE-42C8-941C-100E55186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E8C2CD1-C658-4CCB-A6C6-B88A8E3D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81E9CD4-0B24-4B5B-BEBC-5AEAA6029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40D29-CF2E-4E90-BE69-9995B9CA1199}"/>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6" name="Footer Placeholder 5">
            <a:extLst>
              <a:ext uri="{FF2B5EF4-FFF2-40B4-BE49-F238E27FC236}">
                <a16:creationId xmlns:a16="http://schemas.microsoft.com/office/drawing/2014/main" id="{673BC70E-5283-4983-BEEA-086FF3C189F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6E9492-21C0-4F9E-B2E5-E7D3BC490EA8}"/>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7114774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081E-C75A-4F46-B638-852B6A8C3B8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9173D65-1548-48DF-BAEF-9033C7ABA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D01B874-F6CF-49D7-AE09-60A7EB818613}"/>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5" name="Footer Placeholder 4">
            <a:extLst>
              <a:ext uri="{FF2B5EF4-FFF2-40B4-BE49-F238E27FC236}">
                <a16:creationId xmlns:a16="http://schemas.microsoft.com/office/drawing/2014/main" id="{DBBB8640-3CE0-498E-96C7-EC76A26F2E7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274563-24A9-4349-92C2-C444A44FC38F}"/>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41375277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251A13-DF15-4A9C-9710-C52488C70D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8975354-DF2A-4F6E-9D04-B0D2AA7DF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3BB0539-577E-4350-A74E-1C97D772735B}"/>
              </a:ext>
            </a:extLst>
          </p:cNvPr>
          <p:cNvSpPr>
            <a:spLocks noGrp="1"/>
          </p:cNvSpPr>
          <p:nvPr>
            <p:ph type="dt" sz="half" idx="10"/>
          </p:nvPr>
        </p:nvSpPr>
        <p:spPr/>
        <p:txBody>
          <a:bodyPr/>
          <a:lstStyle/>
          <a:p>
            <a:fld id="{2B3F4030-BB70-47E3-A63B-AEF10F164E61}" type="datetimeFigureOut">
              <a:rPr lang="en-AU" smtClean="0"/>
              <a:t>24/3/21</a:t>
            </a:fld>
            <a:endParaRPr lang="en-AU"/>
          </a:p>
        </p:txBody>
      </p:sp>
      <p:sp>
        <p:nvSpPr>
          <p:cNvPr id="5" name="Footer Placeholder 4">
            <a:extLst>
              <a:ext uri="{FF2B5EF4-FFF2-40B4-BE49-F238E27FC236}">
                <a16:creationId xmlns:a16="http://schemas.microsoft.com/office/drawing/2014/main" id="{89514B3E-D28A-49FC-92BF-05F042F1239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99F323-1B17-421D-A9A6-E8837AD4914A}"/>
              </a:ext>
            </a:extLst>
          </p:cNvPr>
          <p:cNvSpPr>
            <a:spLocks noGrp="1"/>
          </p:cNvSpPr>
          <p:nvPr>
            <p:ph type="sldNum" sz="quarter" idx="12"/>
          </p:nvPr>
        </p:nvSpPr>
        <p:spPr/>
        <p:txBody>
          <a:bodyPr/>
          <a:lstStyle/>
          <a:p>
            <a:fld id="{0254836E-05E7-4A45-8906-F6B0FBC79EF0}" type="slidenum">
              <a:rPr lang="en-AU" smtClean="0"/>
              <a:t>‹#›</a:t>
            </a:fld>
            <a:endParaRPr lang="en-AU"/>
          </a:p>
        </p:txBody>
      </p:sp>
    </p:spTree>
    <p:extLst>
      <p:ext uri="{BB962C8B-B14F-4D97-AF65-F5344CB8AC3E}">
        <p14:creationId xmlns:p14="http://schemas.microsoft.com/office/powerpoint/2010/main" val="68432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7D2F-C79F-504A-BB77-B8B5153BC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568502-9E69-E64C-81AE-C70E8C068B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F8A272-A65C-8D46-AFA6-9B1C0F087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14B0A1-666B-D54E-BFC7-582EC3A3955D}"/>
              </a:ext>
            </a:extLst>
          </p:cNvPr>
          <p:cNvSpPr>
            <a:spLocks noGrp="1"/>
          </p:cNvSpPr>
          <p:nvPr>
            <p:ph type="dt" sz="half" idx="10"/>
          </p:nvPr>
        </p:nvSpPr>
        <p:spPr/>
        <p:txBody>
          <a:bodyPr/>
          <a:lstStyle/>
          <a:p>
            <a:fld id="{E4EFA07E-E0F0-B041-8D78-D5FE82AACCE5}" type="datetimeFigureOut">
              <a:rPr lang="en-US" smtClean="0"/>
              <a:t>3/24/21</a:t>
            </a:fld>
            <a:endParaRPr lang="en-US"/>
          </a:p>
        </p:txBody>
      </p:sp>
      <p:sp>
        <p:nvSpPr>
          <p:cNvPr id="6" name="Footer Placeholder 5">
            <a:extLst>
              <a:ext uri="{FF2B5EF4-FFF2-40B4-BE49-F238E27FC236}">
                <a16:creationId xmlns:a16="http://schemas.microsoft.com/office/drawing/2014/main" id="{9A1F53EC-39C1-C540-83AC-50CE5B484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4B0D42-8C95-584C-A12E-92B4D79A1190}"/>
              </a:ext>
            </a:extLst>
          </p:cNvPr>
          <p:cNvSpPr>
            <a:spLocks noGrp="1"/>
          </p:cNvSpPr>
          <p:nvPr>
            <p:ph type="sldNum" sz="quarter" idx="12"/>
          </p:nvPr>
        </p:nvSpPr>
        <p:spPr/>
        <p:txBody>
          <a:bodyPr/>
          <a:lstStyle/>
          <a:p>
            <a:fld id="{F35256B1-F848-C643-9F16-9357DBBDDFF2}" type="slidenum">
              <a:rPr lang="en-US" smtClean="0"/>
              <a:t>‹#›</a:t>
            </a:fld>
            <a:endParaRPr lang="en-US"/>
          </a:p>
        </p:txBody>
      </p:sp>
    </p:spTree>
    <p:extLst>
      <p:ext uri="{BB962C8B-B14F-4D97-AF65-F5344CB8AC3E}">
        <p14:creationId xmlns:p14="http://schemas.microsoft.com/office/powerpoint/2010/main" val="1935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theme" Target="../theme/theme3.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CCCA0-8473-F744-9DC3-7FB3E915B1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CCA693-40B5-324F-A029-14F4CFE1B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5B495-5107-E14F-AB9E-19187D6347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FA07E-E0F0-B041-8D78-D5FE82AACCE5}" type="datetimeFigureOut">
              <a:rPr lang="en-US" smtClean="0"/>
              <a:t>3/24/21</a:t>
            </a:fld>
            <a:endParaRPr lang="en-US"/>
          </a:p>
        </p:txBody>
      </p:sp>
      <p:sp>
        <p:nvSpPr>
          <p:cNvPr id="5" name="Footer Placeholder 4">
            <a:extLst>
              <a:ext uri="{FF2B5EF4-FFF2-40B4-BE49-F238E27FC236}">
                <a16:creationId xmlns:a16="http://schemas.microsoft.com/office/drawing/2014/main" id="{12F4F28E-0265-734B-ABC5-470AE9020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C537DF-7E35-3949-9DFC-CBC5CDBC6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256B1-F848-C643-9F16-9357DBBDDFF2}" type="slidenum">
              <a:rPr lang="en-US" smtClean="0"/>
              <a:t>‹#›</a:t>
            </a:fld>
            <a:endParaRPr lang="en-US"/>
          </a:p>
        </p:txBody>
      </p:sp>
    </p:spTree>
    <p:extLst>
      <p:ext uri="{BB962C8B-B14F-4D97-AF65-F5344CB8AC3E}">
        <p14:creationId xmlns:p14="http://schemas.microsoft.com/office/powerpoint/2010/main" val="426262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BAE66-08D0-D343-A69B-3352FD124A11}"/>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DFE9405-7599-C44E-A440-CEB50E1637E7}"/>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B5BD3-BABC-FE44-BB7E-403958073BB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174DB-AD43-D446-9825-3FBAB432F580}" type="datetimeFigureOut">
              <a:rPr lang="en-US" smtClean="0"/>
              <a:t>3/24/21</a:t>
            </a:fld>
            <a:endParaRPr lang="en-US"/>
          </a:p>
        </p:txBody>
      </p:sp>
      <p:sp>
        <p:nvSpPr>
          <p:cNvPr id="5" name="Footer Placeholder 4">
            <a:extLst>
              <a:ext uri="{FF2B5EF4-FFF2-40B4-BE49-F238E27FC236}">
                <a16:creationId xmlns:a16="http://schemas.microsoft.com/office/drawing/2014/main" id="{C6F8DC5F-9E68-3548-972A-773BA1763140}"/>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C5CDF-FC94-E346-90A8-ACB34CEAAAF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E5629-03C0-3249-A4CC-EE2FC17EFC42}" type="slidenum">
              <a:rPr lang="en-US" smtClean="0"/>
              <a:t>‹#›</a:t>
            </a:fld>
            <a:endParaRPr lang="en-US"/>
          </a:p>
        </p:txBody>
      </p:sp>
    </p:spTree>
    <p:extLst>
      <p:ext uri="{BB962C8B-B14F-4D97-AF65-F5344CB8AC3E}">
        <p14:creationId xmlns:p14="http://schemas.microsoft.com/office/powerpoint/2010/main" val="402467849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bwMode="black">
          <a:xfrm>
            <a:off x="11749333" y="6590075"/>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0" i="0" baseline="0" noProof="0" smtClean="0">
                <a:solidFill>
                  <a:schemeClr val="bg1"/>
                </a:solidFill>
                <a:effectLst/>
                <a:latin typeface="Arial Regular"/>
              </a:rPr>
              <a:pPr marL="93663" indent="-93663" algn="r">
                <a:buClr>
                  <a:schemeClr val="accent2"/>
                </a:buClr>
                <a:buFont typeface="Arial" pitchFamily="34" charset="0"/>
                <a:buNone/>
              </a:pPr>
              <a:t>‹#›</a:t>
            </a:fld>
            <a:endParaRPr lang="en-US" sz="800" b="0" i="0" noProof="0">
              <a:solidFill>
                <a:schemeClr val="bg1"/>
              </a:solidFill>
              <a:effectLst/>
              <a:latin typeface="Arial Regular"/>
            </a:endParaRPr>
          </a:p>
        </p:txBody>
      </p:sp>
      <p:sp>
        <p:nvSpPr>
          <p:cNvPr id="24" name="TextBox 23"/>
          <p:cNvSpPr txBox="1"/>
          <p:nvPr userDrawn="1"/>
        </p:nvSpPr>
        <p:spPr bwMode="black">
          <a:xfrm>
            <a:off x="279086" y="6604538"/>
            <a:ext cx="3552254" cy="123111"/>
          </a:xfrm>
          <a:prstGeom prst="rect">
            <a:avLst/>
          </a:prstGeom>
          <a:noFill/>
        </p:spPr>
        <p:txBody>
          <a:bodyPr wrap="none" lIns="0" tIns="0" rIns="0" bIns="0" rtlCol="0">
            <a:spAutoFit/>
          </a:bodyPr>
          <a:lstStyle/>
          <a:p>
            <a:pPr marL="0" indent="0" algn="l">
              <a:buClr>
                <a:schemeClr val="bg1"/>
              </a:buClr>
              <a:buFont typeface="Arial" pitchFamily="34" charset="0"/>
              <a:buNone/>
              <a:tabLst/>
            </a:pPr>
            <a:r>
              <a:rPr lang="en-US" sz="800" noProof="0">
                <a:solidFill>
                  <a:schemeClr val="tx1"/>
                </a:solidFill>
                <a:effectLst/>
                <a:latin typeface="+mj-lt"/>
                <a:cs typeface="Arial" panose="020B0604020202020204" pitchFamily="34" charset="0"/>
              </a:rPr>
              <a:t>© SAP SE OR AN SAP AFFILIATE COMPANY. ALL RIGHTS RESERVED.</a:t>
            </a:r>
          </a:p>
        </p:txBody>
      </p:sp>
    </p:spTree>
    <p:extLst>
      <p:ext uri="{BB962C8B-B14F-4D97-AF65-F5344CB8AC3E}">
        <p14:creationId xmlns:p14="http://schemas.microsoft.com/office/powerpoint/2010/main" val="258953198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 id="2147483725" r:id="rId45"/>
    <p:sldLayoutId id="2147483726" r:id="rId46"/>
    <p:sldLayoutId id="2147483727" r:id="rId47"/>
    <p:sldLayoutId id="2147483728" r:id="rId48"/>
    <p:sldLayoutId id="2147483729" r:id="rId49"/>
  </p:sldLayoutIdLst>
  <p:hf sldNum="0" hdr="0" ftr="0" dt="0"/>
  <p:txStyles>
    <p:titleStyle>
      <a:lvl1pPr algn="l" defTabSz="914400" rtl="0" eaLnBrk="1" latinLnBrk="0" hangingPunct="1">
        <a:spcBef>
          <a:spcPct val="0"/>
        </a:spcBef>
        <a:buNone/>
        <a:defRPr sz="2000" b="1" kern="1200">
          <a:solidFill>
            <a:schemeClr val="bg1"/>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rgbClr val="003767"/>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4" orient="horz" pos="336">
          <p15:clr>
            <a:srgbClr val="F26B43"/>
          </p15:clr>
        </p15:guide>
        <p15:guide id="5" orient="horz" pos="144">
          <p15:clr>
            <a:srgbClr val="F26B43"/>
          </p15:clr>
        </p15:guide>
        <p15:guide id="7" pos="144">
          <p15:clr>
            <a:srgbClr val="F26B43"/>
          </p15:clr>
        </p15:guide>
        <p15:guide id="9" orient="horz" pos="3984">
          <p15:clr>
            <a:srgbClr val="F26B43"/>
          </p15:clr>
        </p15:guide>
        <p15:guide id="10" pos="7536">
          <p15:clr>
            <a:srgbClr val="F26B43"/>
          </p15:clr>
        </p15:guide>
        <p15:guide id="11" orient="horz" pos="768">
          <p15:clr>
            <a:srgbClr val="F26B43"/>
          </p15:clr>
        </p15:guide>
        <p15:guide id="12" pos="672">
          <p15:clr>
            <a:srgbClr val="F26B43"/>
          </p15:clr>
        </p15:guide>
        <p15:guide id="13" pos="3264">
          <p15:clr>
            <a:srgbClr val="F26B43"/>
          </p15:clr>
        </p15:guide>
        <p15:guide id="14" pos="4416">
          <p15:clr>
            <a:srgbClr val="F26B43"/>
          </p15:clr>
        </p15:guide>
        <p15:guide id="15" pos="7008">
          <p15:clr>
            <a:srgbClr val="F26B43"/>
          </p15:clr>
        </p15:guide>
        <p15:guide id="16" orient="horz" pos="14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75FCC6-DE02-4073-99E9-D98009566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7E75C12-4F84-4F93-9267-EAE3A860BC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1FB5114-6E0F-41C2-864B-B9B860C479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F4030-BB70-47E3-A63B-AEF10F164E61}" type="datetimeFigureOut">
              <a:rPr lang="en-AU" smtClean="0"/>
              <a:t>24/3/21</a:t>
            </a:fld>
            <a:endParaRPr lang="en-AU"/>
          </a:p>
        </p:txBody>
      </p:sp>
      <p:sp>
        <p:nvSpPr>
          <p:cNvPr id="5" name="Footer Placeholder 4">
            <a:extLst>
              <a:ext uri="{FF2B5EF4-FFF2-40B4-BE49-F238E27FC236}">
                <a16:creationId xmlns:a16="http://schemas.microsoft.com/office/drawing/2014/main" id="{4E966B23-5CE9-4C20-BF15-B82A972E7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5177CCA-98C1-4249-A81B-0F1B4BC3A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4836E-05E7-4A45-8906-F6B0FBC79EF0}" type="slidenum">
              <a:rPr lang="en-AU" smtClean="0"/>
              <a:t>‹#›</a:t>
            </a:fld>
            <a:endParaRPr lang="en-AU"/>
          </a:p>
        </p:txBody>
      </p:sp>
    </p:spTree>
    <p:extLst>
      <p:ext uri="{BB962C8B-B14F-4D97-AF65-F5344CB8AC3E}">
        <p14:creationId xmlns:p14="http://schemas.microsoft.com/office/powerpoint/2010/main" val="251976898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hyperlink" Target="https://sap-code.hackerearth.com/challenges/hackathon/sap-code/custom-tab/explainable-ai/#Explainable%20AI"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s3-ap-southeast-1.amazonaws.com/he-public-data/XAI%20Submission%20templated301336.docx" TargetMode="External"/><Relationship Id="rId4" Type="http://schemas.openxmlformats.org/officeDocument/2006/relationships/hyperlink" Target="https://s3-ap-southeast-1.amazonaws.com/he-public-data/Training_datad9b6ebc.csv"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FF00-BAE6-42C7-B26A-7DAE50556C53}"/>
              </a:ext>
            </a:extLst>
          </p:cNvPr>
          <p:cNvSpPr>
            <a:spLocks noGrp="1"/>
          </p:cNvSpPr>
          <p:nvPr>
            <p:ph type="ctrTitle"/>
          </p:nvPr>
        </p:nvSpPr>
        <p:spPr>
          <a:xfrm>
            <a:off x="343546" y="5363257"/>
            <a:ext cx="10143479" cy="704878"/>
          </a:xfrm>
        </p:spPr>
        <p:txBody>
          <a:bodyPr>
            <a:normAutofit fontScale="90000"/>
          </a:bodyPr>
          <a:lstStyle/>
          <a:p>
            <a:br>
              <a:rPr lang="en-IN" dirty="0"/>
            </a:br>
            <a:br>
              <a:rPr lang="en-IN" dirty="0"/>
            </a:br>
            <a:br>
              <a:rPr lang="en-IN" dirty="0"/>
            </a:br>
            <a:r>
              <a:rPr lang="en-IN" dirty="0"/>
              <a:t>Bringing Explainable AI into Business Applications</a:t>
            </a:r>
            <a:br>
              <a:rPr lang="en-IN" dirty="0"/>
            </a:br>
            <a:endParaRPr lang="en-AU" dirty="0">
              <a:solidFill>
                <a:schemeClr val="tx1"/>
              </a:solidFill>
            </a:endParaRPr>
          </a:p>
        </p:txBody>
      </p:sp>
      <p:sp>
        <p:nvSpPr>
          <p:cNvPr id="5" name="TextBox 4">
            <a:extLst>
              <a:ext uri="{FF2B5EF4-FFF2-40B4-BE49-F238E27FC236}">
                <a16:creationId xmlns:a16="http://schemas.microsoft.com/office/drawing/2014/main" id="{F9210C2F-7AAB-0A48-A173-1E3BD72C62A8}"/>
              </a:ext>
            </a:extLst>
          </p:cNvPr>
          <p:cNvSpPr txBox="1"/>
          <p:nvPr/>
        </p:nvSpPr>
        <p:spPr>
          <a:xfrm>
            <a:off x="3261946" y="4686300"/>
            <a:ext cx="65"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Arial Unicode MS" pitchFamily="34" charset="-128"/>
              <a:cs typeface="Arial Unicode MS" pitchFamily="34" charset="-128"/>
            </a:endParaRPr>
          </a:p>
        </p:txBody>
      </p:sp>
    </p:spTree>
    <p:extLst>
      <p:ext uri="{BB962C8B-B14F-4D97-AF65-F5344CB8AC3E}">
        <p14:creationId xmlns:p14="http://schemas.microsoft.com/office/powerpoint/2010/main" val="219248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2240A03-F3D0-1044-94F8-668AFAD274FD}"/>
              </a:ext>
            </a:extLst>
          </p:cNvPr>
          <p:cNvGraphicFramePr>
            <a:graphicFrameLocks noGrp="1"/>
          </p:cNvGraphicFramePr>
          <p:nvPr>
            <p:extLst>
              <p:ext uri="{D42A27DB-BD31-4B8C-83A1-F6EECF244321}">
                <p14:modId xmlns:p14="http://schemas.microsoft.com/office/powerpoint/2010/main" val="3377970089"/>
              </p:ext>
            </p:extLst>
          </p:nvPr>
        </p:nvGraphicFramePr>
        <p:xfrm>
          <a:off x="629995" y="1338498"/>
          <a:ext cx="8104102" cy="5138488"/>
        </p:xfrm>
        <a:graphic>
          <a:graphicData uri="http://schemas.openxmlformats.org/drawingml/2006/table">
            <a:tbl>
              <a:tblPr>
                <a:tableStyleId>{2D5ABB26-0587-4C30-8999-92F81FD0307C}</a:tableStyleId>
              </a:tblPr>
              <a:tblGrid>
                <a:gridCol w="8104102">
                  <a:extLst>
                    <a:ext uri="{9D8B030D-6E8A-4147-A177-3AD203B41FA5}">
                      <a16:colId xmlns:a16="http://schemas.microsoft.com/office/drawing/2014/main" val="1157296310"/>
                    </a:ext>
                  </a:extLst>
                </a:gridCol>
              </a:tblGrid>
              <a:tr h="1409442">
                <a:tc>
                  <a:txBody>
                    <a:bodyPr/>
                    <a:lstStyle/>
                    <a:p>
                      <a:pPr algn="l" fontAlgn="ctr"/>
                      <a:r>
                        <a:rPr lang="en-IN" sz="1600" b="1" kern="0" dirty="0">
                          <a:solidFill>
                            <a:schemeClr val="bg2">
                              <a:lumMod val="25000"/>
                            </a:schemeClr>
                          </a:solidFill>
                        </a:rPr>
                        <a:t>Code Quality, Technology Used, and Architecture</a:t>
                      </a:r>
                      <a:br>
                        <a:rPr lang="en-IN" sz="1400" kern="0" dirty="0">
                          <a:solidFill>
                            <a:schemeClr val="bg2">
                              <a:lumMod val="25000"/>
                            </a:schemeClr>
                          </a:solidFill>
                        </a:rPr>
                      </a:br>
                      <a:r>
                        <a:rPr lang="en-IN" sz="1100" kern="0" dirty="0">
                          <a:solidFill>
                            <a:schemeClr val="bg2">
                              <a:lumMod val="50000"/>
                            </a:schemeClr>
                          </a:solidFill>
                        </a:rPr>
                        <a:t>Creative and innovative, usage of technologies</a:t>
                      </a:r>
                      <a:br>
                        <a:rPr lang="en-IN" sz="1100" kern="0" dirty="0">
                          <a:solidFill>
                            <a:schemeClr val="bg2">
                              <a:lumMod val="50000"/>
                            </a:schemeClr>
                          </a:solidFill>
                        </a:rPr>
                      </a:br>
                      <a:r>
                        <a:rPr lang="en-IN" sz="1100" kern="0" dirty="0">
                          <a:solidFill>
                            <a:schemeClr val="bg2">
                              <a:lumMod val="50000"/>
                            </a:schemeClr>
                          </a:solidFill>
                        </a:rPr>
                        <a:t>Use of emerging technologies</a:t>
                      </a:r>
                      <a:br>
                        <a:rPr lang="en-IN" sz="1100" kern="0" dirty="0">
                          <a:solidFill>
                            <a:schemeClr val="bg2">
                              <a:lumMod val="50000"/>
                            </a:schemeClr>
                          </a:solidFill>
                        </a:rPr>
                      </a:br>
                      <a:r>
                        <a:rPr lang="en-IN" sz="1100" kern="0" dirty="0">
                          <a:solidFill>
                            <a:schemeClr val="bg2">
                              <a:lumMod val="50000"/>
                            </a:schemeClr>
                          </a:solidFill>
                        </a:rPr>
                        <a:t>Quality of code</a:t>
                      </a:r>
                      <a:br>
                        <a:rPr lang="en-IN" sz="1100" kern="0" dirty="0">
                          <a:solidFill>
                            <a:schemeClr val="bg2">
                              <a:lumMod val="50000"/>
                            </a:schemeClr>
                          </a:solidFill>
                        </a:rPr>
                      </a:br>
                      <a:r>
                        <a:rPr lang="en-IN" sz="1100" kern="0" dirty="0">
                          <a:solidFill>
                            <a:schemeClr val="bg2">
                              <a:lumMod val="50000"/>
                            </a:schemeClr>
                          </a:solidFill>
                        </a:rPr>
                        <a:t>Use of external libraries in code</a:t>
                      </a:r>
                      <a:br>
                        <a:rPr lang="en-IN" sz="1100" kern="0" dirty="0">
                          <a:solidFill>
                            <a:schemeClr val="bg2">
                              <a:lumMod val="50000"/>
                            </a:schemeClr>
                          </a:solidFill>
                        </a:rPr>
                      </a:br>
                      <a:r>
                        <a:rPr lang="en-IN" sz="1100" kern="0" dirty="0">
                          <a:solidFill>
                            <a:schemeClr val="bg2">
                              <a:lumMod val="50000"/>
                            </a:schemeClr>
                          </a:solidFill>
                        </a:rPr>
                        <a:t>Level of coding</a:t>
                      </a:r>
                      <a:br>
                        <a:rPr lang="en-IN" sz="1100" kern="0" dirty="0">
                          <a:solidFill>
                            <a:schemeClr val="bg2">
                              <a:lumMod val="50000"/>
                            </a:schemeClr>
                          </a:solidFill>
                        </a:rPr>
                      </a:br>
                      <a:r>
                        <a:rPr lang="en-IN" sz="1100" kern="0" dirty="0">
                          <a:solidFill>
                            <a:schemeClr val="bg2">
                              <a:lumMod val="50000"/>
                            </a:schemeClr>
                          </a:solidFill>
                        </a:rPr>
                        <a:t>Beautified and well-maintained code</a:t>
                      </a:r>
                      <a:br>
                        <a:rPr lang="en-IN" sz="1100" kern="0" dirty="0">
                          <a:solidFill>
                            <a:schemeClr val="bg2">
                              <a:lumMod val="50000"/>
                            </a:schemeClr>
                          </a:solidFill>
                        </a:rPr>
                      </a:br>
                      <a:r>
                        <a:rPr lang="en-IN" sz="1100" kern="0" dirty="0">
                          <a:solidFill>
                            <a:schemeClr val="bg2">
                              <a:lumMod val="50000"/>
                            </a:schemeClr>
                          </a:solidFill>
                        </a:rPr>
                        <a:t>Algorithms, APIs, Creativity, Logic, Framework, and Data Management</a:t>
                      </a:r>
                    </a:p>
                    <a:p>
                      <a:pPr algn="l" fontAlgn="ctr"/>
                      <a:endParaRPr lang="en-IN" sz="1400" kern="0" dirty="0">
                        <a:solidFill>
                          <a:schemeClr val="bg2">
                            <a:lumMod val="25000"/>
                          </a:schemeClr>
                        </a:solidFill>
                        <a:latin typeface="Arial" panose="020B0604020202020204" pitchFamily="34" charset="0"/>
                        <a:ea typeface="Arial Unicode MS" pitchFamily="34" charset="-128"/>
                        <a:cs typeface="Arial" panose="020B0604020202020204" pitchFamily="34" charset="0"/>
                      </a:endParaRPr>
                    </a:p>
                  </a:txBody>
                  <a:tcPr marL="5517" marR="5517" marT="5517" marB="0" anchor="ctr"/>
                </a:tc>
                <a:extLst>
                  <a:ext uri="{0D108BD9-81ED-4DB2-BD59-A6C34878D82A}">
                    <a16:rowId xmlns:a16="http://schemas.microsoft.com/office/drawing/2014/main" val="4043473586"/>
                  </a:ext>
                </a:extLst>
              </a:tr>
              <a:tr h="974561">
                <a:tc>
                  <a:txBody>
                    <a:bodyPr/>
                    <a:lstStyle/>
                    <a:p>
                      <a:pPr algn="l" fontAlgn="ctr"/>
                      <a:r>
                        <a:rPr lang="en-IN" sz="1600" b="1" kern="0" dirty="0">
                          <a:solidFill>
                            <a:schemeClr val="bg2">
                              <a:lumMod val="25000"/>
                            </a:schemeClr>
                          </a:solidFill>
                        </a:rPr>
                        <a:t>Design</a:t>
                      </a:r>
                      <a:br>
                        <a:rPr lang="en-IN" sz="1200" b="1" u="none" strike="noStrike" dirty="0">
                          <a:solidFill>
                            <a:srgbClr val="000000"/>
                          </a:solidFill>
                          <a:effectLst/>
                        </a:rPr>
                      </a:br>
                      <a:r>
                        <a:rPr lang="en-IN" sz="1100" kern="0" dirty="0">
                          <a:solidFill>
                            <a:schemeClr val="bg2">
                              <a:lumMod val="50000"/>
                            </a:schemeClr>
                          </a:solidFill>
                        </a:rPr>
                        <a:t>Use of current technologies and open-source frameworks (ex- </a:t>
                      </a:r>
                      <a:r>
                        <a:rPr lang="en-IN" sz="1100" kern="0" dirty="0" err="1">
                          <a:solidFill>
                            <a:schemeClr val="bg2">
                              <a:lumMod val="50000"/>
                            </a:schemeClr>
                          </a:solidFill>
                        </a:rPr>
                        <a:t>Tensorflow</a:t>
                      </a:r>
                      <a:r>
                        <a:rPr lang="en-IN" sz="1100" kern="0" dirty="0">
                          <a:solidFill>
                            <a:schemeClr val="bg2">
                              <a:lumMod val="50000"/>
                            </a:schemeClr>
                          </a:solidFill>
                        </a:rPr>
                        <a:t>, </a:t>
                      </a:r>
                      <a:r>
                        <a:rPr lang="en-IN" sz="1100" kern="0" dirty="0" err="1">
                          <a:solidFill>
                            <a:schemeClr val="bg2">
                              <a:lumMod val="50000"/>
                            </a:schemeClr>
                          </a:solidFill>
                        </a:rPr>
                        <a:t>FastAI</a:t>
                      </a:r>
                      <a:r>
                        <a:rPr lang="en-IN" sz="1100" kern="0" dirty="0">
                          <a:solidFill>
                            <a:schemeClr val="bg2">
                              <a:lumMod val="50000"/>
                            </a:schemeClr>
                          </a:solidFill>
                        </a:rPr>
                        <a:t>) and pre-trained models (ex- BERT, etc.)</a:t>
                      </a:r>
                      <a:br>
                        <a:rPr lang="en-IN" sz="1100" kern="0" dirty="0">
                          <a:solidFill>
                            <a:srgbClr val="767171"/>
                          </a:solidFill>
                        </a:rPr>
                      </a:br>
                      <a:r>
                        <a:rPr lang="en-IN" sz="1100" kern="0" dirty="0">
                          <a:solidFill>
                            <a:schemeClr val="bg2">
                              <a:lumMod val="50000"/>
                            </a:schemeClr>
                          </a:solidFill>
                        </a:rPr>
                        <a:t>Interface and design of APIs for analytical insights</a:t>
                      </a:r>
                      <a:br>
                        <a:rPr lang="en-IN" sz="1100" kern="0" dirty="0">
                          <a:solidFill>
                            <a:srgbClr val="767171"/>
                          </a:solidFill>
                        </a:rPr>
                      </a:br>
                      <a:r>
                        <a:rPr lang="en-IN" sz="1100" kern="0" dirty="0">
                          <a:solidFill>
                            <a:schemeClr val="bg2">
                              <a:lumMod val="50000"/>
                            </a:schemeClr>
                          </a:solidFill>
                        </a:rPr>
                        <a:t>Data and metadata management and scalability for higher volumes of data</a:t>
                      </a:r>
                    </a:p>
                    <a:p>
                      <a:pPr algn="l" fontAlgn="ctr"/>
                      <a:endParaRPr lang="en-IN" sz="1200" kern="0" dirty="0">
                        <a:solidFill>
                          <a:schemeClr val="bg2">
                            <a:lumMod val="25000"/>
                          </a:schemeClr>
                        </a:solidFill>
                        <a:latin typeface="Arial" panose="020B0604020202020204" pitchFamily="34" charset="0"/>
                        <a:ea typeface="Arial Unicode MS" pitchFamily="34" charset="-128"/>
                        <a:cs typeface="Arial" panose="020B0604020202020204" pitchFamily="34" charset="0"/>
                      </a:endParaRPr>
                    </a:p>
                  </a:txBody>
                  <a:tcPr marL="5517" marR="5517" marT="5517" marB="0" anchor="ctr"/>
                </a:tc>
                <a:extLst>
                  <a:ext uri="{0D108BD9-81ED-4DB2-BD59-A6C34878D82A}">
                    <a16:rowId xmlns:a16="http://schemas.microsoft.com/office/drawing/2014/main" val="3740454092"/>
                  </a:ext>
                </a:extLst>
              </a:tr>
              <a:tr h="1409442">
                <a:tc>
                  <a:txBody>
                    <a:bodyPr/>
                    <a:lstStyle/>
                    <a:p>
                      <a:pPr algn="l" fontAlgn="ctr"/>
                      <a:r>
                        <a:rPr lang="en-IN" sz="1600" b="1" kern="0" dirty="0">
                          <a:solidFill>
                            <a:schemeClr val="bg2">
                              <a:lumMod val="25000"/>
                            </a:schemeClr>
                          </a:solidFill>
                        </a:rPr>
                        <a:t>Overall Usability</a:t>
                      </a:r>
                      <a:br>
                        <a:rPr lang="en-IN" sz="1200" b="1" u="none" strike="noStrike" dirty="0">
                          <a:solidFill>
                            <a:srgbClr val="000000"/>
                          </a:solidFill>
                          <a:effectLst/>
                        </a:rPr>
                      </a:br>
                      <a:r>
                        <a:rPr lang="en-IN" sz="1100" kern="0" dirty="0">
                          <a:solidFill>
                            <a:schemeClr val="bg2">
                              <a:lumMod val="50000"/>
                            </a:schemeClr>
                          </a:solidFill>
                        </a:rPr>
                        <a:t>Overall functionality of the submission</a:t>
                      </a:r>
                      <a:br>
                        <a:rPr lang="en-IN" sz="1100" kern="0" dirty="0">
                          <a:solidFill>
                            <a:schemeClr val="bg2">
                              <a:lumMod val="50000"/>
                            </a:schemeClr>
                          </a:solidFill>
                        </a:rPr>
                      </a:br>
                      <a:r>
                        <a:rPr lang="en-IN" sz="1100" kern="0" dirty="0">
                          <a:solidFill>
                            <a:schemeClr val="bg2">
                              <a:lumMod val="50000"/>
                            </a:schemeClr>
                          </a:solidFill>
                        </a:rPr>
                        <a:t>Use of dataset (external/provisioned) which would make sense</a:t>
                      </a:r>
                      <a:br>
                        <a:rPr lang="en-IN" sz="1100" kern="0" dirty="0">
                          <a:solidFill>
                            <a:schemeClr val="bg2">
                              <a:lumMod val="50000"/>
                            </a:schemeClr>
                          </a:solidFill>
                        </a:rPr>
                      </a:br>
                      <a:r>
                        <a:rPr lang="en-IN" sz="1100" kern="0" dirty="0">
                          <a:solidFill>
                            <a:schemeClr val="bg2">
                              <a:lumMod val="50000"/>
                            </a:schemeClr>
                          </a:solidFill>
                        </a:rPr>
                        <a:t>Added efforts/features/value to the overall work (video, presentation, analytics, etc.).</a:t>
                      </a:r>
                      <a:br>
                        <a:rPr lang="en-IN" sz="1100" kern="0" dirty="0">
                          <a:solidFill>
                            <a:schemeClr val="bg2">
                              <a:lumMod val="50000"/>
                            </a:schemeClr>
                          </a:solidFill>
                        </a:rPr>
                      </a:br>
                      <a:r>
                        <a:rPr lang="en-IN" sz="1100" kern="0" dirty="0">
                          <a:solidFill>
                            <a:schemeClr val="bg2">
                              <a:lumMod val="50000"/>
                            </a:schemeClr>
                          </a:solidFill>
                        </a:rPr>
                        <a:t>Embracing innovation/idea/task in mind</a:t>
                      </a:r>
                      <a:br>
                        <a:rPr lang="en-IN" sz="1100" kern="0" dirty="0">
                          <a:solidFill>
                            <a:schemeClr val="bg2">
                              <a:lumMod val="50000"/>
                            </a:schemeClr>
                          </a:solidFill>
                        </a:rPr>
                      </a:br>
                      <a:r>
                        <a:rPr lang="en-IN" sz="1100" kern="0" dirty="0">
                          <a:solidFill>
                            <a:schemeClr val="bg2">
                              <a:lumMod val="50000"/>
                            </a:schemeClr>
                          </a:solidFill>
                        </a:rPr>
                        <a:t>Lesser bugs</a:t>
                      </a:r>
                      <a:br>
                        <a:rPr lang="en-IN" sz="1100" kern="0" dirty="0">
                          <a:solidFill>
                            <a:schemeClr val="bg2">
                              <a:lumMod val="50000"/>
                            </a:schemeClr>
                          </a:solidFill>
                        </a:rPr>
                      </a:br>
                      <a:r>
                        <a:rPr lang="en-IN" sz="1100" kern="0" dirty="0">
                          <a:solidFill>
                            <a:schemeClr val="bg2">
                              <a:lumMod val="50000"/>
                            </a:schemeClr>
                          </a:solidFill>
                        </a:rPr>
                        <a:t>Documentation,</a:t>
                      </a:r>
                      <a:br>
                        <a:rPr lang="en-IN" sz="1100" kern="0" dirty="0">
                          <a:solidFill>
                            <a:schemeClr val="bg2">
                              <a:lumMod val="50000"/>
                            </a:schemeClr>
                          </a:solidFill>
                        </a:rPr>
                      </a:br>
                      <a:r>
                        <a:rPr lang="en-IN" sz="1100" kern="0" dirty="0">
                          <a:solidFill>
                            <a:schemeClr val="bg2">
                              <a:lumMod val="50000"/>
                            </a:schemeClr>
                          </a:solidFill>
                        </a:rPr>
                        <a:t>Collaborative tools and ease of solution adaptability</a:t>
                      </a:r>
                    </a:p>
                    <a:p>
                      <a:pPr algn="l" fontAlgn="ctr"/>
                      <a:endParaRPr lang="en-IN" sz="1200" kern="0" dirty="0">
                        <a:solidFill>
                          <a:schemeClr val="bg2">
                            <a:lumMod val="25000"/>
                          </a:schemeClr>
                        </a:solidFill>
                        <a:latin typeface="Arial" panose="020B0604020202020204" pitchFamily="34" charset="0"/>
                        <a:ea typeface="Arial Unicode MS" pitchFamily="34" charset="-128"/>
                        <a:cs typeface="Arial" panose="020B0604020202020204" pitchFamily="34" charset="0"/>
                      </a:endParaRPr>
                    </a:p>
                  </a:txBody>
                  <a:tcPr marL="5517" marR="5517" marT="5517" marB="0" anchor="ctr"/>
                </a:tc>
                <a:extLst>
                  <a:ext uri="{0D108BD9-81ED-4DB2-BD59-A6C34878D82A}">
                    <a16:rowId xmlns:a16="http://schemas.microsoft.com/office/drawing/2014/main" val="1140808880"/>
                  </a:ext>
                </a:extLst>
              </a:tr>
              <a:tr h="922013">
                <a:tc>
                  <a:txBody>
                    <a:bodyPr/>
                    <a:lstStyle/>
                    <a:p>
                      <a:pPr algn="l" fontAlgn="ctr"/>
                      <a:r>
                        <a:rPr lang="en-IN" sz="1600" b="1" kern="0" dirty="0">
                          <a:solidFill>
                            <a:schemeClr val="bg2">
                              <a:lumMod val="25000"/>
                            </a:schemeClr>
                          </a:solidFill>
                        </a:rPr>
                        <a:t>Implementation</a:t>
                      </a:r>
                      <a:br>
                        <a:rPr lang="en-IN" sz="1200" b="1" u="none" strike="noStrike" dirty="0">
                          <a:solidFill>
                            <a:srgbClr val="000000"/>
                          </a:solidFill>
                          <a:effectLst/>
                        </a:rPr>
                      </a:br>
                      <a:r>
                        <a:rPr lang="en-IN" sz="1200" kern="0" dirty="0">
                          <a:solidFill>
                            <a:schemeClr val="bg2">
                              <a:lumMod val="50000"/>
                            </a:schemeClr>
                          </a:solidFill>
                        </a:rPr>
                        <a:t>Comprehensiveness of the solution in terms of functionality and working given the idea/concept</a:t>
                      </a:r>
                      <a:br>
                        <a:rPr lang="en-IN" sz="1200" kern="0" dirty="0">
                          <a:solidFill>
                            <a:schemeClr val="bg2">
                              <a:lumMod val="50000"/>
                            </a:schemeClr>
                          </a:solidFill>
                        </a:rPr>
                      </a:br>
                      <a:r>
                        <a:rPr lang="en-IN" sz="1200" kern="0" dirty="0">
                          <a:solidFill>
                            <a:schemeClr val="bg2">
                              <a:lumMod val="50000"/>
                            </a:schemeClr>
                          </a:solidFill>
                        </a:rPr>
                        <a:t>Measure of solution in technical terms such as accuracy, adaptive mechanisms, model performance etc.</a:t>
                      </a:r>
                    </a:p>
                    <a:p>
                      <a:pPr lvl="0" algn="l">
                        <a:buNone/>
                      </a:pPr>
                      <a:r>
                        <a:rPr lang="en-IN" sz="1200" kern="0" dirty="0">
                          <a:solidFill>
                            <a:schemeClr val="bg2">
                              <a:lumMod val="50000"/>
                            </a:schemeClr>
                          </a:solidFill>
                        </a:rPr>
                        <a:t>Ease at which the solution can be implemented in the field</a:t>
                      </a:r>
                    </a:p>
                  </a:txBody>
                  <a:tcPr marL="5517" marR="5517" marT="5517" marB="0" anchor="ctr"/>
                </a:tc>
                <a:extLst>
                  <a:ext uri="{0D108BD9-81ED-4DB2-BD59-A6C34878D82A}">
                    <a16:rowId xmlns:a16="http://schemas.microsoft.com/office/drawing/2014/main" val="1307362122"/>
                  </a:ext>
                </a:extLst>
              </a:tr>
            </a:tbl>
          </a:graphicData>
        </a:graphic>
      </p:graphicFrame>
      <p:sp>
        <p:nvSpPr>
          <p:cNvPr id="4" name="Title 4">
            <a:extLst>
              <a:ext uri="{FF2B5EF4-FFF2-40B4-BE49-F238E27FC236}">
                <a16:creationId xmlns:a16="http://schemas.microsoft.com/office/drawing/2014/main" id="{6F9F2E20-A96E-3F43-8992-D2816083C7FC}"/>
              </a:ext>
            </a:extLst>
          </p:cNvPr>
          <p:cNvSpPr txBox="1">
            <a:spLocks/>
          </p:cNvSpPr>
          <p:nvPr/>
        </p:nvSpPr>
        <p:spPr bwMode="black">
          <a:xfrm>
            <a:off x="503870" y="504000"/>
            <a:ext cx="11183564" cy="369204"/>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2399" b="1" i="0" u="none" strike="noStrike" kern="1200" cap="none" spc="0" normalizeH="0" baseline="0" noProof="0" dirty="0">
                <a:ln>
                  <a:noFill/>
                </a:ln>
                <a:solidFill>
                  <a:srgbClr val="FFC000"/>
                </a:solidFill>
                <a:effectLst/>
                <a:uLnTx/>
                <a:uFillTx/>
                <a:latin typeface="Arial"/>
                <a:ea typeface="+mj-ea"/>
                <a:cs typeface="+mj-cs"/>
              </a:rPr>
              <a:t>Evaluation Criteria</a:t>
            </a:r>
          </a:p>
        </p:txBody>
      </p:sp>
    </p:spTree>
    <p:extLst>
      <p:ext uri="{BB962C8B-B14F-4D97-AF65-F5344CB8AC3E}">
        <p14:creationId xmlns:p14="http://schemas.microsoft.com/office/powerpoint/2010/main" val="541364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A1CC12-2B92-4C20-91C9-290E9EC5C800}"/>
              </a:ext>
            </a:extLst>
          </p:cNvPr>
          <p:cNvSpPr>
            <a:spLocks noGrp="1"/>
          </p:cNvSpPr>
          <p:nvPr>
            <p:ph type="title"/>
          </p:nvPr>
        </p:nvSpPr>
        <p:spPr>
          <a:xfrm>
            <a:off x="5182075" y="1783953"/>
            <a:ext cx="2341463" cy="369332"/>
          </a:xfrm>
        </p:spPr>
        <p:txBody>
          <a:bodyPr>
            <a:normAutofit fontScale="90000"/>
          </a:bodyPr>
          <a:lstStyle/>
          <a:p>
            <a:r>
              <a:rPr lang="en-AU" dirty="0">
                <a:solidFill>
                  <a:srgbClr val="0097DE"/>
                </a:solidFill>
              </a:rPr>
              <a:t>Q &amp; A</a:t>
            </a:r>
          </a:p>
        </p:txBody>
      </p:sp>
      <p:sp>
        <p:nvSpPr>
          <p:cNvPr id="4" name="Freeform 186">
            <a:extLst>
              <a:ext uri="{FF2B5EF4-FFF2-40B4-BE49-F238E27FC236}">
                <a16:creationId xmlns:a16="http://schemas.microsoft.com/office/drawing/2014/main" id="{90D5E9AE-C066-4C60-9962-8A16AF10DC18}"/>
              </a:ext>
            </a:extLst>
          </p:cNvPr>
          <p:cNvSpPr/>
          <p:nvPr/>
        </p:nvSpPr>
        <p:spPr bwMode="gray">
          <a:xfrm>
            <a:off x="504218" y="2391029"/>
            <a:ext cx="11183564" cy="534821"/>
          </a:xfrm>
          <a:custGeom>
            <a:avLst/>
            <a:gdLst>
              <a:gd name="connsiteX0" fmla="*/ 0 w 7424058"/>
              <a:gd name="connsiteY0" fmla="*/ 290285 h 486228"/>
              <a:gd name="connsiteX1" fmla="*/ 355600 w 7424058"/>
              <a:gd name="connsiteY1" fmla="*/ 297542 h 486228"/>
              <a:gd name="connsiteX2" fmla="*/ 616858 w 7424058"/>
              <a:gd name="connsiteY2" fmla="*/ 130628 h 486228"/>
              <a:gd name="connsiteX3" fmla="*/ 1400629 w 7424058"/>
              <a:gd name="connsiteY3" fmla="*/ 130628 h 486228"/>
              <a:gd name="connsiteX4" fmla="*/ 1400629 w 7424058"/>
              <a:gd name="connsiteY4" fmla="*/ 232228 h 486228"/>
              <a:gd name="connsiteX5" fmla="*/ 1516743 w 7424058"/>
              <a:gd name="connsiteY5" fmla="*/ 232228 h 486228"/>
              <a:gd name="connsiteX6" fmla="*/ 1516743 w 7424058"/>
              <a:gd name="connsiteY6" fmla="*/ 50800 h 486228"/>
              <a:gd name="connsiteX7" fmla="*/ 1778000 w 7424058"/>
              <a:gd name="connsiteY7" fmla="*/ 50800 h 486228"/>
              <a:gd name="connsiteX8" fmla="*/ 1778000 w 7424058"/>
              <a:gd name="connsiteY8" fmla="*/ 355600 h 486228"/>
              <a:gd name="connsiteX9" fmla="*/ 2148115 w 7424058"/>
              <a:gd name="connsiteY9" fmla="*/ 355600 h 486228"/>
              <a:gd name="connsiteX10" fmla="*/ 2148115 w 7424058"/>
              <a:gd name="connsiteY10" fmla="*/ 471714 h 486228"/>
              <a:gd name="connsiteX11" fmla="*/ 2315029 w 7424058"/>
              <a:gd name="connsiteY11" fmla="*/ 471714 h 486228"/>
              <a:gd name="connsiteX12" fmla="*/ 2315029 w 7424058"/>
              <a:gd name="connsiteY12" fmla="*/ 348342 h 486228"/>
              <a:gd name="connsiteX13" fmla="*/ 2590800 w 7424058"/>
              <a:gd name="connsiteY13" fmla="*/ 355600 h 486228"/>
              <a:gd name="connsiteX14" fmla="*/ 2583543 w 7424058"/>
              <a:gd name="connsiteY14" fmla="*/ 43542 h 486228"/>
              <a:gd name="connsiteX15" fmla="*/ 3040743 w 7424058"/>
              <a:gd name="connsiteY15" fmla="*/ 43542 h 486228"/>
              <a:gd name="connsiteX16" fmla="*/ 3048000 w 7424058"/>
              <a:gd name="connsiteY16" fmla="*/ 217714 h 486228"/>
              <a:gd name="connsiteX17" fmla="*/ 3149600 w 7424058"/>
              <a:gd name="connsiteY17" fmla="*/ 217714 h 486228"/>
              <a:gd name="connsiteX18" fmla="*/ 3185886 w 7424058"/>
              <a:gd name="connsiteY18" fmla="*/ 21771 h 486228"/>
              <a:gd name="connsiteX19" fmla="*/ 3185886 w 7424058"/>
              <a:gd name="connsiteY19" fmla="*/ 21771 h 486228"/>
              <a:gd name="connsiteX20" fmla="*/ 3185886 w 7424058"/>
              <a:gd name="connsiteY20" fmla="*/ 21771 h 486228"/>
              <a:gd name="connsiteX21" fmla="*/ 3185886 w 7424058"/>
              <a:gd name="connsiteY21" fmla="*/ 21771 h 486228"/>
              <a:gd name="connsiteX22" fmla="*/ 3185886 w 7424058"/>
              <a:gd name="connsiteY22" fmla="*/ 21771 h 486228"/>
              <a:gd name="connsiteX23" fmla="*/ 3185886 w 7424058"/>
              <a:gd name="connsiteY23" fmla="*/ 21771 h 486228"/>
              <a:gd name="connsiteX24" fmla="*/ 3258458 w 7424058"/>
              <a:gd name="connsiteY24" fmla="*/ 21771 h 486228"/>
              <a:gd name="connsiteX25" fmla="*/ 3280229 w 7424058"/>
              <a:gd name="connsiteY25" fmla="*/ 181428 h 486228"/>
              <a:gd name="connsiteX26" fmla="*/ 3338286 w 7424058"/>
              <a:gd name="connsiteY26" fmla="*/ 0 h 486228"/>
              <a:gd name="connsiteX27" fmla="*/ 3403600 w 7424058"/>
              <a:gd name="connsiteY27" fmla="*/ 0 h 486228"/>
              <a:gd name="connsiteX28" fmla="*/ 3461658 w 7424058"/>
              <a:gd name="connsiteY28" fmla="*/ 166914 h 486228"/>
              <a:gd name="connsiteX29" fmla="*/ 3548743 w 7424058"/>
              <a:gd name="connsiteY29" fmla="*/ 166914 h 486228"/>
              <a:gd name="connsiteX30" fmla="*/ 3766458 w 7424058"/>
              <a:gd name="connsiteY30" fmla="*/ 72571 h 486228"/>
              <a:gd name="connsiteX31" fmla="*/ 3773715 w 7424058"/>
              <a:gd name="connsiteY31" fmla="*/ 188685 h 486228"/>
              <a:gd name="connsiteX32" fmla="*/ 3969658 w 7424058"/>
              <a:gd name="connsiteY32" fmla="*/ 79828 h 486228"/>
              <a:gd name="connsiteX33" fmla="*/ 3969658 w 7424058"/>
              <a:gd name="connsiteY33" fmla="*/ 188685 h 486228"/>
              <a:gd name="connsiteX34" fmla="*/ 4158343 w 7424058"/>
              <a:gd name="connsiteY34" fmla="*/ 79828 h 486228"/>
              <a:gd name="connsiteX35" fmla="*/ 4158343 w 7424058"/>
              <a:gd name="connsiteY35" fmla="*/ 181428 h 486228"/>
              <a:gd name="connsiteX36" fmla="*/ 4332515 w 7424058"/>
              <a:gd name="connsiteY36" fmla="*/ 65314 h 486228"/>
              <a:gd name="connsiteX37" fmla="*/ 4332515 w 7424058"/>
              <a:gd name="connsiteY37" fmla="*/ 174171 h 486228"/>
              <a:gd name="connsiteX38" fmla="*/ 4499429 w 7424058"/>
              <a:gd name="connsiteY38" fmla="*/ 65314 h 486228"/>
              <a:gd name="connsiteX39" fmla="*/ 4499429 w 7424058"/>
              <a:gd name="connsiteY39" fmla="*/ 341085 h 486228"/>
              <a:gd name="connsiteX40" fmla="*/ 4811486 w 7424058"/>
              <a:gd name="connsiteY40" fmla="*/ 341085 h 486228"/>
              <a:gd name="connsiteX41" fmla="*/ 4811486 w 7424058"/>
              <a:gd name="connsiteY41" fmla="*/ 188685 h 486228"/>
              <a:gd name="connsiteX42" fmla="*/ 5304972 w 7424058"/>
              <a:gd name="connsiteY42" fmla="*/ 188685 h 486228"/>
              <a:gd name="connsiteX43" fmla="*/ 5304972 w 7424058"/>
              <a:gd name="connsiteY43" fmla="*/ 478971 h 486228"/>
              <a:gd name="connsiteX44" fmla="*/ 5421086 w 7424058"/>
              <a:gd name="connsiteY44" fmla="*/ 471714 h 486228"/>
              <a:gd name="connsiteX45" fmla="*/ 5529943 w 7424058"/>
              <a:gd name="connsiteY45" fmla="*/ 377371 h 486228"/>
              <a:gd name="connsiteX46" fmla="*/ 5537200 w 7424058"/>
              <a:gd name="connsiteY46" fmla="*/ 471714 h 486228"/>
              <a:gd name="connsiteX47" fmla="*/ 5653315 w 7424058"/>
              <a:gd name="connsiteY47" fmla="*/ 384628 h 486228"/>
              <a:gd name="connsiteX48" fmla="*/ 5653315 w 7424058"/>
              <a:gd name="connsiteY48" fmla="*/ 486228 h 486228"/>
              <a:gd name="connsiteX49" fmla="*/ 5754915 w 7424058"/>
              <a:gd name="connsiteY49" fmla="*/ 384628 h 486228"/>
              <a:gd name="connsiteX50" fmla="*/ 5754915 w 7424058"/>
              <a:gd name="connsiteY50" fmla="*/ 486228 h 486228"/>
              <a:gd name="connsiteX51" fmla="*/ 5871029 w 7424058"/>
              <a:gd name="connsiteY51" fmla="*/ 370114 h 486228"/>
              <a:gd name="connsiteX52" fmla="*/ 5871029 w 7424058"/>
              <a:gd name="connsiteY52" fmla="*/ 486228 h 486228"/>
              <a:gd name="connsiteX53" fmla="*/ 6175829 w 7424058"/>
              <a:gd name="connsiteY53" fmla="*/ 486228 h 486228"/>
              <a:gd name="connsiteX54" fmla="*/ 6168572 w 7424058"/>
              <a:gd name="connsiteY54" fmla="*/ 188685 h 486228"/>
              <a:gd name="connsiteX55" fmla="*/ 6270172 w 7424058"/>
              <a:gd name="connsiteY55" fmla="*/ 152400 h 486228"/>
              <a:gd name="connsiteX56" fmla="*/ 6270172 w 7424058"/>
              <a:gd name="connsiteY56" fmla="*/ 152400 h 486228"/>
              <a:gd name="connsiteX57" fmla="*/ 6270172 w 7424058"/>
              <a:gd name="connsiteY57" fmla="*/ 87085 h 486228"/>
              <a:gd name="connsiteX58" fmla="*/ 6567715 w 7424058"/>
              <a:gd name="connsiteY58" fmla="*/ 29028 h 486228"/>
              <a:gd name="connsiteX59" fmla="*/ 6567715 w 7424058"/>
              <a:gd name="connsiteY59" fmla="*/ 116114 h 486228"/>
              <a:gd name="connsiteX60" fmla="*/ 6640286 w 7424058"/>
              <a:gd name="connsiteY60" fmla="*/ 116114 h 486228"/>
              <a:gd name="connsiteX61" fmla="*/ 6640286 w 7424058"/>
              <a:gd name="connsiteY61" fmla="*/ 217714 h 486228"/>
              <a:gd name="connsiteX62" fmla="*/ 6720115 w 7424058"/>
              <a:gd name="connsiteY62" fmla="*/ 217714 h 486228"/>
              <a:gd name="connsiteX63" fmla="*/ 6720115 w 7424058"/>
              <a:gd name="connsiteY63" fmla="*/ 130628 h 486228"/>
              <a:gd name="connsiteX64" fmla="*/ 7148286 w 7424058"/>
              <a:gd name="connsiteY64" fmla="*/ 145142 h 486228"/>
              <a:gd name="connsiteX65" fmla="*/ 7155543 w 7424058"/>
              <a:gd name="connsiteY65" fmla="*/ 297542 h 486228"/>
              <a:gd name="connsiteX66" fmla="*/ 7424058 w 7424058"/>
              <a:gd name="connsiteY66" fmla="*/ 304800 h 48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424058" h="486228">
                <a:moveTo>
                  <a:pt x="0" y="290285"/>
                </a:moveTo>
                <a:lnTo>
                  <a:pt x="355600" y="297542"/>
                </a:lnTo>
                <a:lnTo>
                  <a:pt x="616858" y="130628"/>
                </a:lnTo>
                <a:lnTo>
                  <a:pt x="1400629" y="130628"/>
                </a:lnTo>
                <a:lnTo>
                  <a:pt x="1400629" y="232228"/>
                </a:lnTo>
                <a:lnTo>
                  <a:pt x="1516743" y="232228"/>
                </a:lnTo>
                <a:lnTo>
                  <a:pt x="1516743" y="50800"/>
                </a:lnTo>
                <a:lnTo>
                  <a:pt x="1778000" y="50800"/>
                </a:lnTo>
                <a:lnTo>
                  <a:pt x="1778000" y="355600"/>
                </a:lnTo>
                <a:lnTo>
                  <a:pt x="2148115" y="355600"/>
                </a:lnTo>
                <a:lnTo>
                  <a:pt x="2148115" y="471714"/>
                </a:lnTo>
                <a:lnTo>
                  <a:pt x="2315029" y="471714"/>
                </a:lnTo>
                <a:lnTo>
                  <a:pt x="2315029" y="348342"/>
                </a:lnTo>
                <a:lnTo>
                  <a:pt x="2590800" y="355600"/>
                </a:lnTo>
                <a:lnTo>
                  <a:pt x="2583543" y="43542"/>
                </a:lnTo>
                <a:lnTo>
                  <a:pt x="3040743" y="43542"/>
                </a:lnTo>
                <a:lnTo>
                  <a:pt x="3048000" y="217714"/>
                </a:lnTo>
                <a:lnTo>
                  <a:pt x="3149600" y="217714"/>
                </a:lnTo>
                <a:lnTo>
                  <a:pt x="3185886" y="21771"/>
                </a:lnTo>
                <a:lnTo>
                  <a:pt x="3185886" y="21771"/>
                </a:lnTo>
                <a:lnTo>
                  <a:pt x="3185886" y="21771"/>
                </a:lnTo>
                <a:lnTo>
                  <a:pt x="3185886" y="21771"/>
                </a:lnTo>
                <a:lnTo>
                  <a:pt x="3185886" y="21771"/>
                </a:lnTo>
                <a:lnTo>
                  <a:pt x="3185886" y="21771"/>
                </a:lnTo>
                <a:lnTo>
                  <a:pt x="3258458" y="21771"/>
                </a:lnTo>
                <a:lnTo>
                  <a:pt x="3280229" y="181428"/>
                </a:lnTo>
                <a:lnTo>
                  <a:pt x="3338286" y="0"/>
                </a:lnTo>
                <a:lnTo>
                  <a:pt x="3403600" y="0"/>
                </a:lnTo>
                <a:lnTo>
                  <a:pt x="3461658" y="166914"/>
                </a:lnTo>
                <a:lnTo>
                  <a:pt x="3548743" y="166914"/>
                </a:lnTo>
                <a:lnTo>
                  <a:pt x="3766458" y="72571"/>
                </a:lnTo>
                <a:lnTo>
                  <a:pt x="3773715" y="188685"/>
                </a:lnTo>
                <a:lnTo>
                  <a:pt x="3969658" y="79828"/>
                </a:lnTo>
                <a:lnTo>
                  <a:pt x="3969658" y="188685"/>
                </a:lnTo>
                <a:lnTo>
                  <a:pt x="4158343" y="79828"/>
                </a:lnTo>
                <a:lnTo>
                  <a:pt x="4158343" y="181428"/>
                </a:lnTo>
                <a:lnTo>
                  <a:pt x="4332515" y="65314"/>
                </a:lnTo>
                <a:lnTo>
                  <a:pt x="4332515" y="174171"/>
                </a:lnTo>
                <a:lnTo>
                  <a:pt x="4499429" y="65314"/>
                </a:lnTo>
                <a:lnTo>
                  <a:pt x="4499429" y="341085"/>
                </a:lnTo>
                <a:lnTo>
                  <a:pt x="4811486" y="341085"/>
                </a:lnTo>
                <a:lnTo>
                  <a:pt x="4811486" y="188685"/>
                </a:lnTo>
                <a:lnTo>
                  <a:pt x="5304972" y="188685"/>
                </a:lnTo>
                <a:lnTo>
                  <a:pt x="5304972" y="478971"/>
                </a:lnTo>
                <a:lnTo>
                  <a:pt x="5421086" y="471714"/>
                </a:lnTo>
                <a:lnTo>
                  <a:pt x="5529943" y="377371"/>
                </a:lnTo>
                <a:lnTo>
                  <a:pt x="5537200" y="471714"/>
                </a:lnTo>
                <a:lnTo>
                  <a:pt x="5653315" y="384628"/>
                </a:lnTo>
                <a:lnTo>
                  <a:pt x="5653315" y="486228"/>
                </a:lnTo>
                <a:lnTo>
                  <a:pt x="5754915" y="384628"/>
                </a:lnTo>
                <a:lnTo>
                  <a:pt x="5754915" y="486228"/>
                </a:lnTo>
                <a:lnTo>
                  <a:pt x="5871029" y="370114"/>
                </a:lnTo>
                <a:lnTo>
                  <a:pt x="5871029" y="486228"/>
                </a:lnTo>
                <a:lnTo>
                  <a:pt x="6175829" y="486228"/>
                </a:lnTo>
                <a:lnTo>
                  <a:pt x="6168572" y="188685"/>
                </a:lnTo>
                <a:lnTo>
                  <a:pt x="6270172" y="152400"/>
                </a:lnTo>
                <a:lnTo>
                  <a:pt x="6270172" y="152400"/>
                </a:lnTo>
                <a:lnTo>
                  <a:pt x="6270172" y="87085"/>
                </a:lnTo>
                <a:lnTo>
                  <a:pt x="6567715" y="29028"/>
                </a:lnTo>
                <a:lnTo>
                  <a:pt x="6567715" y="116114"/>
                </a:lnTo>
                <a:lnTo>
                  <a:pt x="6640286" y="116114"/>
                </a:lnTo>
                <a:lnTo>
                  <a:pt x="6640286" y="217714"/>
                </a:lnTo>
                <a:lnTo>
                  <a:pt x="6720115" y="217714"/>
                </a:lnTo>
                <a:lnTo>
                  <a:pt x="6720115" y="130628"/>
                </a:lnTo>
                <a:lnTo>
                  <a:pt x="7148286" y="145142"/>
                </a:lnTo>
                <a:lnTo>
                  <a:pt x="7155543" y="297542"/>
                </a:lnTo>
                <a:lnTo>
                  <a:pt x="7424058" y="304800"/>
                </a:lnTo>
              </a:path>
            </a:pathLst>
          </a:custGeom>
          <a:noFill/>
          <a:ln w="9525" cap="flat" algn="ctr">
            <a:gradFill flip="none" rotWithShape="1">
              <a:gsLst>
                <a:gs pos="0">
                  <a:srgbClr val="C28B00"/>
                </a:gs>
                <a:gs pos="22000">
                  <a:srgbClr val="C47241"/>
                </a:gs>
                <a:gs pos="70000">
                  <a:srgbClr val="84BC48"/>
                </a:gs>
                <a:gs pos="46000">
                  <a:srgbClr val="2F6F11"/>
                </a:gs>
                <a:gs pos="94000">
                  <a:srgbClr val="06A5E5"/>
                </a:gs>
              </a:gsLst>
              <a:lin ang="0" scaled="1"/>
              <a:tileRect/>
            </a:gradFill>
            <a:miter lim="800000"/>
            <a:headEnd/>
            <a:tailEnd/>
          </a:ln>
          <a:effectLst>
            <a:glow>
              <a:schemeClr val="bg1">
                <a:lumMod val="95000"/>
              </a:schemeClr>
            </a:glow>
          </a:effectLst>
        </p:spPr>
        <p:txBody>
          <a:bodyPr rtlCol="0" anchor="ctr"/>
          <a:lstStyle/>
          <a:p>
            <a:pPr algn="ctr" defTabSz="914126">
              <a:defRPr/>
            </a:pPr>
            <a:endParaRPr lang="en-US" sz="2099">
              <a:solidFill>
                <a:srgbClr val="000000"/>
              </a:solidFill>
              <a:latin typeface="Arial"/>
            </a:endParaRPr>
          </a:p>
        </p:txBody>
      </p:sp>
    </p:spTree>
    <p:extLst>
      <p:ext uri="{BB962C8B-B14F-4D97-AF65-F5344CB8AC3E}">
        <p14:creationId xmlns:p14="http://schemas.microsoft.com/office/powerpoint/2010/main" val="142693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A1CC12-2B92-4C20-91C9-290E9EC5C800}"/>
              </a:ext>
            </a:extLst>
          </p:cNvPr>
          <p:cNvSpPr>
            <a:spLocks noGrp="1"/>
          </p:cNvSpPr>
          <p:nvPr>
            <p:ph type="title"/>
          </p:nvPr>
        </p:nvSpPr>
        <p:spPr>
          <a:xfrm>
            <a:off x="5182075" y="1783953"/>
            <a:ext cx="3646615" cy="369332"/>
          </a:xfrm>
        </p:spPr>
        <p:txBody>
          <a:bodyPr>
            <a:normAutofit fontScale="90000"/>
          </a:bodyPr>
          <a:lstStyle/>
          <a:p>
            <a:r>
              <a:rPr lang="en-AU" dirty="0">
                <a:solidFill>
                  <a:srgbClr val="0097DE"/>
                </a:solidFill>
              </a:rPr>
              <a:t>THANK YOU</a:t>
            </a:r>
          </a:p>
        </p:txBody>
      </p:sp>
      <p:sp>
        <p:nvSpPr>
          <p:cNvPr id="4" name="Freeform 186">
            <a:extLst>
              <a:ext uri="{FF2B5EF4-FFF2-40B4-BE49-F238E27FC236}">
                <a16:creationId xmlns:a16="http://schemas.microsoft.com/office/drawing/2014/main" id="{90D5E9AE-C066-4C60-9962-8A16AF10DC18}"/>
              </a:ext>
            </a:extLst>
          </p:cNvPr>
          <p:cNvSpPr/>
          <p:nvPr/>
        </p:nvSpPr>
        <p:spPr bwMode="gray">
          <a:xfrm>
            <a:off x="504218" y="2391029"/>
            <a:ext cx="11183564" cy="534821"/>
          </a:xfrm>
          <a:custGeom>
            <a:avLst/>
            <a:gdLst>
              <a:gd name="connsiteX0" fmla="*/ 0 w 7424058"/>
              <a:gd name="connsiteY0" fmla="*/ 290285 h 486228"/>
              <a:gd name="connsiteX1" fmla="*/ 355600 w 7424058"/>
              <a:gd name="connsiteY1" fmla="*/ 297542 h 486228"/>
              <a:gd name="connsiteX2" fmla="*/ 616858 w 7424058"/>
              <a:gd name="connsiteY2" fmla="*/ 130628 h 486228"/>
              <a:gd name="connsiteX3" fmla="*/ 1400629 w 7424058"/>
              <a:gd name="connsiteY3" fmla="*/ 130628 h 486228"/>
              <a:gd name="connsiteX4" fmla="*/ 1400629 w 7424058"/>
              <a:gd name="connsiteY4" fmla="*/ 232228 h 486228"/>
              <a:gd name="connsiteX5" fmla="*/ 1516743 w 7424058"/>
              <a:gd name="connsiteY5" fmla="*/ 232228 h 486228"/>
              <a:gd name="connsiteX6" fmla="*/ 1516743 w 7424058"/>
              <a:gd name="connsiteY6" fmla="*/ 50800 h 486228"/>
              <a:gd name="connsiteX7" fmla="*/ 1778000 w 7424058"/>
              <a:gd name="connsiteY7" fmla="*/ 50800 h 486228"/>
              <a:gd name="connsiteX8" fmla="*/ 1778000 w 7424058"/>
              <a:gd name="connsiteY8" fmla="*/ 355600 h 486228"/>
              <a:gd name="connsiteX9" fmla="*/ 2148115 w 7424058"/>
              <a:gd name="connsiteY9" fmla="*/ 355600 h 486228"/>
              <a:gd name="connsiteX10" fmla="*/ 2148115 w 7424058"/>
              <a:gd name="connsiteY10" fmla="*/ 471714 h 486228"/>
              <a:gd name="connsiteX11" fmla="*/ 2315029 w 7424058"/>
              <a:gd name="connsiteY11" fmla="*/ 471714 h 486228"/>
              <a:gd name="connsiteX12" fmla="*/ 2315029 w 7424058"/>
              <a:gd name="connsiteY12" fmla="*/ 348342 h 486228"/>
              <a:gd name="connsiteX13" fmla="*/ 2590800 w 7424058"/>
              <a:gd name="connsiteY13" fmla="*/ 355600 h 486228"/>
              <a:gd name="connsiteX14" fmla="*/ 2583543 w 7424058"/>
              <a:gd name="connsiteY14" fmla="*/ 43542 h 486228"/>
              <a:gd name="connsiteX15" fmla="*/ 3040743 w 7424058"/>
              <a:gd name="connsiteY15" fmla="*/ 43542 h 486228"/>
              <a:gd name="connsiteX16" fmla="*/ 3048000 w 7424058"/>
              <a:gd name="connsiteY16" fmla="*/ 217714 h 486228"/>
              <a:gd name="connsiteX17" fmla="*/ 3149600 w 7424058"/>
              <a:gd name="connsiteY17" fmla="*/ 217714 h 486228"/>
              <a:gd name="connsiteX18" fmla="*/ 3185886 w 7424058"/>
              <a:gd name="connsiteY18" fmla="*/ 21771 h 486228"/>
              <a:gd name="connsiteX19" fmla="*/ 3185886 w 7424058"/>
              <a:gd name="connsiteY19" fmla="*/ 21771 h 486228"/>
              <a:gd name="connsiteX20" fmla="*/ 3185886 w 7424058"/>
              <a:gd name="connsiteY20" fmla="*/ 21771 h 486228"/>
              <a:gd name="connsiteX21" fmla="*/ 3185886 w 7424058"/>
              <a:gd name="connsiteY21" fmla="*/ 21771 h 486228"/>
              <a:gd name="connsiteX22" fmla="*/ 3185886 w 7424058"/>
              <a:gd name="connsiteY22" fmla="*/ 21771 h 486228"/>
              <a:gd name="connsiteX23" fmla="*/ 3185886 w 7424058"/>
              <a:gd name="connsiteY23" fmla="*/ 21771 h 486228"/>
              <a:gd name="connsiteX24" fmla="*/ 3258458 w 7424058"/>
              <a:gd name="connsiteY24" fmla="*/ 21771 h 486228"/>
              <a:gd name="connsiteX25" fmla="*/ 3280229 w 7424058"/>
              <a:gd name="connsiteY25" fmla="*/ 181428 h 486228"/>
              <a:gd name="connsiteX26" fmla="*/ 3338286 w 7424058"/>
              <a:gd name="connsiteY26" fmla="*/ 0 h 486228"/>
              <a:gd name="connsiteX27" fmla="*/ 3403600 w 7424058"/>
              <a:gd name="connsiteY27" fmla="*/ 0 h 486228"/>
              <a:gd name="connsiteX28" fmla="*/ 3461658 w 7424058"/>
              <a:gd name="connsiteY28" fmla="*/ 166914 h 486228"/>
              <a:gd name="connsiteX29" fmla="*/ 3548743 w 7424058"/>
              <a:gd name="connsiteY29" fmla="*/ 166914 h 486228"/>
              <a:gd name="connsiteX30" fmla="*/ 3766458 w 7424058"/>
              <a:gd name="connsiteY30" fmla="*/ 72571 h 486228"/>
              <a:gd name="connsiteX31" fmla="*/ 3773715 w 7424058"/>
              <a:gd name="connsiteY31" fmla="*/ 188685 h 486228"/>
              <a:gd name="connsiteX32" fmla="*/ 3969658 w 7424058"/>
              <a:gd name="connsiteY32" fmla="*/ 79828 h 486228"/>
              <a:gd name="connsiteX33" fmla="*/ 3969658 w 7424058"/>
              <a:gd name="connsiteY33" fmla="*/ 188685 h 486228"/>
              <a:gd name="connsiteX34" fmla="*/ 4158343 w 7424058"/>
              <a:gd name="connsiteY34" fmla="*/ 79828 h 486228"/>
              <a:gd name="connsiteX35" fmla="*/ 4158343 w 7424058"/>
              <a:gd name="connsiteY35" fmla="*/ 181428 h 486228"/>
              <a:gd name="connsiteX36" fmla="*/ 4332515 w 7424058"/>
              <a:gd name="connsiteY36" fmla="*/ 65314 h 486228"/>
              <a:gd name="connsiteX37" fmla="*/ 4332515 w 7424058"/>
              <a:gd name="connsiteY37" fmla="*/ 174171 h 486228"/>
              <a:gd name="connsiteX38" fmla="*/ 4499429 w 7424058"/>
              <a:gd name="connsiteY38" fmla="*/ 65314 h 486228"/>
              <a:gd name="connsiteX39" fmla="*/ 4499429 w 7424058"/>
              <a:gd name="connsiteY39" fmla="*/ 341085 h 486228"/>
              <a:gd name="connsiteX40" fmla="*/ 4811486 w 7424058"/>
              <a:gd name="connsiteY40" fmla="*/ 341085 h 486228"/>
              <a:gd name="connsiteX41" fmla="*/ 4811486 w 7424058"/>
              <a:gd name="connsiteY41" fmla="*/ 188685 h 486228"/>
              <a:gd name="connsiteX42" fmla="*/ 5304972 w 7424058"/>
              <a:gd name="connsiteY42" fmla="*/ 188685 h 486228"/>
              <a:gd name="connsiteX43" fmla="*/ 5304972 w 7424058"/>
              <a:gd name="connsiteY43" fmla="*/ 478971 h 486228"/>
              <a:gd name="connsiteX44" fmla="*/ 5421086 w 7424058"/>
              <a:gd name="connsiteY44" fmla="*/ 471714 h 486228"/>
              <a:gd name="connsiteX45" fmla="*/ 5529943 w 7424058"/>
              <a:gd name="connsiteY45" fmla="*/ 377371 h 486228"/>
              <a:gd name="connsiteX46" fmla="*/ 5537200 w 7424058"/>
              <a:gd name="connsiteY46" fmla="*/ 471714 h 486228"/>
              <a:gd name="connsiteX47" fmla="*/ 5653315 w 7424058"/>
              <a:gd name="connsiteY47" fmla="*/ 384628 h 486228"/>
              <a:gd name="connsiteX48" fmla="*/ 5653315 w 7424058"/>
              <a:gd name="connsiteY48" fmla="*/ 486228 h 486228"/>
              <a:gd name="connsiteX49" fmla="*/ 5754915 w 7424058"/>
              <a:gd name="connsiteY49" fmla="*/ 384628 h 486228"/>
              <a:gd name="connsiteX50" fmla="*/ 5754915 w 7424058"/>
              <a:gd name="connsiteY50" fmla="*/ 486228 h 486228"/>
              <a:gd name="connsiteX51" fmla="*/ 5871029 w 7424058"/>
              <a:gd name="connsiteY51" fmla="*/ 370114 h 486228"/>
              <a:gd name="connsiteX52" fmla="*/ 5871029 w 7424058"/>
              <a:gd name="connsiteY52" fmla="*/ 486228 h 486228"/>
              <a:gd name="connsiteX53" fmla="*/ 6175829 w 7424058"/>
              <a:gd name="connsiteY53" fmla="*/ 486228 h 486228"/>
              <a:gd name="connsiteX54" fmla="*/ 6168572 w 7424058"/>
              <a:gd name="connsiteY54" fmla="*/ 188685 h 486228"/>
              <a:gd name="connsiteX55" fmla="*/ 6270172 w 7424058"/>
              <a:gd name="connsiteY55" fmla="*/ 152400 h 486228"/>
              <a:gd name="connsiteX56" fmla="*/ 6270172 w 7424058"/>
              <a:gd name="connsiteY56" fmla="*/ 152400 h 486228"/>
              <a:gd name="connsiteX57" fmla="*/ 6270172 w 7424058"/>
              <a:gd name="connsiteY57" fmla="*/ 87085 h 486228"/>
              <a:gd name="connsiteX58" fmla="*/ 6567715 w 7424058"/>
              <a:gd name="connsiteY58" fmla="*/ 29028 h 486228"/>
              <a:gd name="connsiteX59" fmla="*/ 6567715 w 7424058"/>
              <a:gd name="connsiteY59" fmla="*/ 116114 h 486228"/>
              <a:gd name="connsiteX60" fmla="*/ 6640286 w 7424058"/>
              <a:gd name="connsiteY60" fmla="*/ 116114 h 486228"/>
              <a:gd name="connsiteX61" fmla="*/ 6640286 w 7424058"/>
              <a:gd name="connsiteY61" fmla="*/ 217714 h 486228"/>
              <a:gd name="connsiteX62" fmla="*/ 6720115 w 7424058"/>
              <a:gd name="connsiteY62" fmla="*/ 217714 h 486228"/>
              <a:gd name="connsiteX63" fmla="*/ 6720115 w 7424058"/>
              <a:gd name="connsiteY63" fmla="*/ 130628 h 486228"/>
              <a:gd name="connsiteX64" fmla="*/ 7148286 w 7424058"/>
              <a:gd name="connsiteY64" fmla="*/ 145142 h 486228"/>
              <a:gd name="connsiteX65" fmla="*/ 7155543 w 7424058"/>
              <a:gd name="connsiteY65" fmla="*/ 297542 h 486228"/>
              <a:gd name="connsiteX66" fmla="*/ 7424058 w 7424058"/>
              <a:gd name="connsiteY66" fmla="*/ 304800 h 48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424058" h="486228">
                <a:moveTo>
                  <a:pt x="0" y="290285"/>
                </a:moveTo>
                <a:lnTo>
                  <a:pt x="355600" y="297542"/>
                </a:lnTo>
                <a:lnTo>
                  <a:pt x="616858" y="130628"/>
                </a:lnTo>
                <a:lnTo>
                  <a:pt x="1400629" y="130628"/>
                </a:lnTo>
                <a:lnTo>
                  <a:pt x="1400629" y="232228"/>
                </a:lnTo>
                <a:lnTo>
                  <a:pt x="1516743" y="232228"/>
                </a:lnTo>
                <a:lnTo>
                  <a:pt x="1516743" y="50800"/>
                </a:lnTo>
                <a:lnTo>
                  <a:pt x="1778000" y="50800"/>
                </a:lnTo>
                <a:lnTo>
                  <a:pt x="1778000" y="355600"/>
                </a:lnTo>
                <a:lnTo>
                  <a:pt x="2148115" y="355600"/>
                </a:lnTo>
                <a:lnTo>
                  <a:pt x="2148115" y="471714"/>
                </a:lnTo>
                <a:lnTo>
                  <a:pt x="2315029" y="471714"/>
                </a:lnTo>
                <a:lnTo>
                  <a:pt x="2315029" y="348342"/>
                </a:lnTo>
                <a:lnTo>
                  <a:pt x="2590800" y="355600"/>
                </a:lnTo>
                <a:lnTo>
                  <a:pt x="2583543" y="43542"/>
                </a:lnTo>
                <a:lnTo>
                  <a:pt x="3040743" y="43542"/>
                </a:lnTo>
                <a:lnTo>
                  <a:pt x="3048000" y="217714"/>
                </a:lnTo>
                <a:lnTo>
                  <a:pt x="3149600" y="217714"/>
                </a:lnTo>
                <a:lnTo>
                  <a:pt x="3185886" y="21771"/>
                </a:lnTo>
                <a:lnTo>
                  <a:pt x="3185886" y="21771"/>
                </a:lnTo>
                <a:lnTo>
                  <a:pt x="3185886" y="21771"/>
                </a:lnTo>
                <a:lnTo>
                  <a:pt x="3185886" y="21771"/>
                </a:lnTo>
                <a:lnTo>
                  <a:pt x="3185886" y="21771"/>
                </a:lnTo>
                <a:lnTo>
                  <a:pt x="3185886" y="21771"/>
                </a:lnTo>
                <a:lnTo>
                  <a:pt x="3258458" y="21771"/>
                </a:lnTo>
                <a:lnTo>
                  <a:pt x="3280229" y="181428"/>
                </a:lnTo>
                <a:lnTo>
                  <a:pt x="3338286" y="0"/>
                </a:lnTo>
                <a:lnTo>
                  <a:pt x="3403600" y="0"/>
                </a:lnTo>
                <a:lnTo>
                  <a:pt x="3461658" y="166914"/>
                </a:lnTo>
                <a:lnTo>
                  <a:pt x="3548743" y="166914"/>
                </a:lnTo>
                <a:lnTo>
                  <a:pt x="3766458" y="72571"/>
                </a:lnTo>
                <a:lnTo>
                  <a:pt x="3773715" y="188685"/>
                </a:lnTo>
                <a:lnTo>
                  <a:pt x="3969658" y="79828"/>
                </a:lnTo>
                <a:lnTo>
                  <a:pt x="3969658" y="188685"/>
                </a:lnTo>
                <a:lnTo>
                  <a:pt x="4158343" y="79828"/>
                </a:lnTo>
                <a:lnTo>
                  <a:pt x="4158343" y="181428"/>
                </a:lnTo>
                <a:lnTo>
                  <a:pt x="4332515" y="65314"/>
                </a:lnTo>
                <a:lnTo>
                  <a:pt x="4332515" y="174171"/>
                </a:lnTo>
                <a:lnTo>
                  <a:pt x="4499429" y="65314"/>
                </a:lnTo>
                <a:lnTo>
                  <a:pt x="4499429" y="341085"/>
                </a:lnTo>
                <a:lnTo>
                  <a:pt x="4811486" y="341085"/>
                </a:lnTo>
                <a:lnTo>
                  <a:pt x="4811486" y="188685"/>
                </a:lnTo>
                <a:lnTo>
                  <a:pt x="5304972" y="188685"/>
                </a:lnTo>
                <a:lnTo>
                  <a:pt x="5304972" y="478971"/>
                </a:lnTo>
                <a:lnTo>
                  <a:pt x="5421086" y="471714"/>
                </a:lnTo>
                <a:lnTo>
                  <a:pt x="5529943" y="377371"/>
                </a:lnTo>
                <a:lnTo>
                  <a:pt x="5537200" y="471714"/>
                </a:lnTo>
                <a:lnTo>
                  <a:pt x="5653315" y="384628"/>
                </a:lnTo>
                <a:lnTo>
                  <a:pt x="5653315" y="486228"/>
                </a:lnTo>
                <a:lnTo>
                  <a:pt x="5754915" y="384628"/>
                </a:lnTo>
                <a:lnTo>
                  <a:pt x="5754915" y="486228"/>
                </a:lnTo>
                <a:lnTo>
                  <a:pt x="5871029" y="370114"/>
                </a:lnTo>
                <a:lnTo>
                  <a:pt x="5871029" y="486228"/>
                </a:lnTo>
                <a:lnTo>
                  <a:pt x="6175829" y="486228"/>
                </a:lnTo>
                <a:lnTo>
                  <a:pt x="6168572" y="188685"/>
                </a:lnTo>
                <a:lnTo>
                  <a:pt x="6270172" y="152400"/>
                </a:lnTo>
                <a:lnTo>
                  <a:pt x="6270172" y="152400"/>
                </a:lnTo>
                <a:lnTo>
                  <a:pt x="6270172" y="87085"/>
                </a:lnTo>
                <a:lnTo>
                  <a:pt x="6567715" y="29028"/>
                </a:lnTo>
                <a:lnTo>
                  <a:pt x="6567715" y="116114"/>
                </a:lnTo>
                <a:lnTo>
                  <a:pt x="6640286" y="116114"/>
                </a:lnTo>
                <a:lnTo>
                  <a:pt x="6640286" y="217714"/>
                </a:lnTo>
                <a:lnTo>
                  <a:pt x="6720115" y="217714"/>
                </a:lnTo>
                <a:lnTo>
                  <a:pt x="6720115" y="130628"/>
                </a:lnTo>
                <a:lnTo>
                  <a:pt x="7148286" y="145142"/>
                </a:lnTo>
                <a:lnTo>
                  <a:pt x="7155543" y="297542"/>
                </a:lnTo>
                <a:lnTo>
                  <a:pt x="7424058" y="304800"/>
                </a:lnTo>
              </a:path>
            </a:pathLst>
          </a:custGeom>
          <a:noFill/>
          <a:ln w="9525" cap="flat" algn="ctr">
            <a:gradFill flip="none" rotWithShape="1">
              <a:gsLst>
                <a:gs pos="0">
                  <a:srgbClr val="C28B00"/>
                </a:gs>
                <a:gs pos="22000">
                  <a:srgbClr val="C47241"/>
                </a:gs>
                <a:gs pos="70000">
                  <a:srgbClr val="84BC48"/>
                </a:gs>
                <a:gs pos="46000">
                  <a:srgbClr val="2F6F11"/>
                </a:gs>
                <a:gs pos="94000">
                  <a:srgbClr val="06A5E5"/>
                </a:gs>
              </a:gsLst>
              <a:lin ang="0" scaled="1"/>
              <a:tileRect/>
            </a:gradFill>
            <a:miter lim="800000"/>
            <a:headEnd/>
            <a:tailEnd/>
          </a:ln>
          <a:effectLst>
            <a:glow>
              <a:schemeClr val="bg1">
                <a:lumMod val="95000"/>
              </a:schemeClr>
            </a:glow>
          </a:effectLst>
        </p:spPr>
        <p:txBody>
          <a:bodyPr rtlCol="0" anchor="ctr"/>
          <a:lstStyle/>
          <a:p>
            <a:pPr algn="ctr" defTabSz="914126">
              <a:defRPr/>
            </a:pPr>
            <a:endParaRPr lang="en-US" sz="2099">
              <a:solidFill>
                <a:srgbClr val="000000"/>
              </a:solidFill>
              <a:latin typeface="Arial"/>
            </a:endParaRPr>
          </a:p>
        </p:txBody>
      </p:sp>
      <p:sp>
        <p:nvSpPr>
          <p:cNvPr id="5" name="Title 1">
            <a:extLst>
              <a:ext uri="{FF2B5EF4-FFF2-40B4-BE49-F238E27FC236}">
                <a16:creationId xmlns:a16="http://schemas.microsoft.com/office/drawing/2014/main" id="{07DD367C-B10A-C543-8ECC-F53F34000A7A}"/>
              </a:ext>
            </a:extLst>
          </p:cNvPr>
          <p:cNvSpPr txBox="1">
            <a:spLocks/>
          </p:cNvSpPr>
          <p:nvPr/>
        </p:nvSpPr>
        <p:spPr>
          <a:xfrm>
            <a:off x="5586723" y="3429000"/>
            <a:ext cx="3646615" cy="369332"/>
          </a:xfrm>
          <a:prstGeom prst="rect">
            <a:avLst/>
          </a:prstGeom>
        </p:spPr>
        <p:txBody>
          <a:bodyPr vert="horz" lIns="91440" tIns="45720" rIns="91440" bIns="45720" rtlCol="0" anchor="ctr">
            <a:normAutofit fontScale="52500" lnSpcReduction="20000"/>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r>
              <a:rPr lang="en-AU" dirty="0">
                <a:solidFill>
                  <a:srgbClr val="0097DE"/>
                </a:solidFill>
              </a:rPr>
              <a:t>ALL THE BEST</a:t>
            </a:r>
          </a:p>
        </p:txBody>
      </p:sp>
    </p:spTree>
    <p:extLst>
      <p:ext uri="{BB962C8B-B14F-4D97-AF65-F5344CB8AC3E}">
        <p14:creationId xmlns:p14="http://schemas.microsoft.com/office/powerpoint/2010/main" val="392569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4">
            <a:extLst>
              <a:ext uri="{FF2B5EF4-FFF2-40B4-BE49-F238E27FC236}">
                <a16:creationId xmlns:a16="http://schemas.microsoft.com/office/drawing/2014/main" id="{27A88FE9-6DF1-6443-B1B4-D82D18D3F14C}"/>
              </a:ext>
            </a:extLst>
          </p:cNvPr>
          <p:cNvSpPr txBox="1">
            <a:spLocks/>
          </p:cNvSpPr>
          <p:nvPr/>
        </p:nvSpPr>
        <p:spPr bwMode="black">
          <a:xfrm>
            <a:off x="503870" y="504000"/>
            <a:ext cx="11183564" cy="369204"/>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2399" b="1" i="0" u="none" strike="noStrike" kern="1200" cap="none" spc="0" normalizeH="0" baseline="0" noProof="0" dirty="0">
                <a:ln>
                  <a:noFill/>
                </a:ln>
                <a:solidFill>
                  <a:srgbClr val="FFC000"/>
                </a:solidFill>
                <a:effectLst/>
                <a:uLnTx/>
                <a:uFillTx/>
                <a:latin typeface="Arial"/>
                <a:ea typeface="+mj-ea"/>
                <a:cs typeface="+mj-cs"/>
              </a:rPr>
              <a:t>Speaker Profile</a:t>
            </a:r>
          </a:p>
        </p:txBody>
      </p:sp>
      <p:sp>
        <p:nvSpPr>
          <p:cNvPr id="79" name="Rectangle 78">
            <a:extLst>
              <a:ext uri="{FF2B5EF4-FFF2-40B4-BE49-F238E27FC236}">
                <a16:creationId xmlns:a16="http://schemas.microsoft.com/office/drawing/2014/main" id="{EBCCF780-D126-2D4E-83F3-20836B821CB9}"/>
              </a:ext>
            </a:extLst>
          </p:cNvPr>
          <p:cNvSpPr/>
          <p:nvPr/>
        </p:nvSpPr>
        <p:spPr>
          <a:xfrm>
            <a:off x="503870" y="1220176"/>
            <a:ext cx="11183564" cy="522266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FE5355-BE6D-9646-9F22-AFC387ADAFD9}"/>
              </a:ext>
            </a:extLst>
          </p:cNvPr>
          <p:cNvSpPr/>
          <p:nvPr/>
        </p:nvSpPr>
        <p:spPr>
          <a:xfrm>
            <a:off x="5854438" y="1889319"/>
            <a:ext cx="5552163" cy="1754326"/>
          </a:xfrm>
          <a:prstGeom prst="rect">
            <a:avLst/>
          </a:prstGeom>
        </p:spPr>
        <p:txBody>
          <a:bodyPr wrap="square" lIns="91440" tIns="45720" rIns="91440" bIns="45720" anchor="t">
            <a:spAutoFit/>
          </a:bodyPr>
          <a:lstStyle/>
          <a:p>
            <a:r>
              <a:rPr lang="en-IN" dirty="0">
                <a:solidFill>
                  <a:schemeClr val="tx1">
                    <a:lumMod val="50000"/>
                    <a:lumOff val="50000"/>
                  </a:schemeClr>
                </a:solidFill>
                <a:latin typeface="Arial"/>
                <a:cs typeface="Arial"/>
              </a:rPr>
              <a:t>SAP </a:t>
            </a:r>
            <a:r>
              <a:rPr lang="en-IN">
                <a:solidFill>
                  <a:schemeClr val="tx1">
                    <a:lumMod val="50000"/>
                    <a:lumOff val="50000"/>
                  </a:schemeClr>
                </a:solidFill>
                <a:latin typeface="Arial"/>
                <a:cs typeface="Arial"/>
              </a:rPr>
              <a:t>Data-Science</a:t>
            </a:r>
            <a:r>
              <a:rPr lang="en-IN" dirty="0">
                <a:solidFill>
                  <a:schemeClr val="tx1">
                    <a:lumMod val="50000"/>
                    <a:lumOff val="50000"/>
                  </a:schemeClr>
                </a:solidFill>
                <a:latin typeface="Arial"/>
                <a:cs typeface="Arial"/>
              </a:rPr>
              <a:t> Expert</a:t>
            </a:r>
            <a:endParaRPr lang="en-IN" dirty="0">
              <a:solidFill>
                <a:schemeClr val="tx1">
                  <a:lumMod val="50000"/>
                  <a:lumOff val="50000"/>
                </a:schemeClr>
              </a:solidFill>
              <a:latin typeface="Arial" panose="020B0604020202020204" pitchFamily="34" charset="0"/>
              <a:cs typeface="Arial" panose="020B0604020202020204" pitchFamily="34" charset="0"/>
            </a:endParaRPr>
          </a:p>
          <a:p>
            <a:r>
              <a:rPr lang="en-IN" dirty="0">
                <a:solidFill>
                  <a:schemeClr val="tx1">
                    <a:lumMod val="50000"/>
                    <a:lumOff val="50000"/>
                  </a:schemeClr>
                </a:solidFill>
                <a:latin typeface="Arial" panose="020B0604020202020204" pitchFamily="34" charset="0"/>
                <a:cs typeface="Arial" panose="020B0604020202020204" pitchFamily="34" charset="0"/>
              </a:rPr>
              <a:t>AI Foundation</a:t>
            </a:r>
          </a:p>
          <a:p>
            <a:r>
              <a:rPr lang="en-IN" dirty="0">
                <a:solidFill>
                  <a:schemeClr val="tx1">
                    <a:lumMod val="50000"/>
                    <a:lumOff val="50000"/>
                  </a:schemeClr>
                </a:solidFill>
                <a:latin typeface="Arial" panose="020B0604020202020204" pitchFamily="34" charset="0"/>
                <a:cs typeface="Arial" panose="020B0604020202020204" pitchFamily="34" charset="0"/>
              </a:rPr>
              <a:t>SAP Labs, Bangalore</a:t>
            </a:r>
          </a:p>
          <a:p>
            <a:endParaRPr lang="en-IN" dirty="0">
              <a:solidFill>
                <a:schemeClr val="tx1">
                  <a:lumMod val="50000"/>
                  <a:lumOff val="50000"/>
                </a:schemeClr>
              </a:solidFill>
              <a:latin typeface="Arial" panose="020B0604020202020204" pitchFamily="34" charset="0"/>
              <a:cs typeface="Arial" panose="020B0604020202020204" pitchFamily="34" charset="0"/>
            </a:endParaRPr>
          </a:p>
          <a:p>
            <a:endParaRPr lang="en-IN" dirty="0">
              <a:solidFill>
                <a:schemeClr val="tx1">
                  <a:lumMod val="50000"/>
                  <a:lumOff val="50000"/>
                </a:schemeClr>
              </a:solidFill>
              <a:latin typeface="Arial" panose="020B0604020202020204" pitchFamily="34" charset="0"/>
              <a:cs typeface="Arial" panose="020B0604020202020204" pitchFamily="34" charset="0"/>
            </a:endParaRPr>
          </a:p>
          <a:p>
            <a:endParaRPr lang="en-IN"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F13ABAC-57C0-7C49-8D87-BF768063EFEB}"/>
              </a:ext>
            </a:extLst>
          </p:cNvPr>
          <p:cNvSpPr/>
          <p:nvPr/>
        </p:nvSpPr>
        <p:spPr>
          <a:xfrm>
            <a:off x="5854438" y="1427654"/>
            <a:ext cx="5552163" cy="461665"/>
          </a:xfrm>
          <a:prstGeom prst="rect">
            <a:avLst/>
          </a:prstGeom>
        </p:spPr>
        <p:txBody>
          <a:bodyPr wrap="square">
            <a:spAutoFit/>
          </a:bodyPr>
          <a:lstStyle/>
          <a:p>
            <a:r>
              <a:rPr lang="en-IN" sz="2400" dirty="0">
                <a:solidFill>
                  <a:srgbClr val="FFC000"/>
                </a:solidFill>
              </a:rPr>
              <a:t>Shipra Jain</a:t>
            </a:r>
            <a:endParaRPr lang="en-US" sz="2400" dirty="0">
              <a:solidFill>
                <a:srgbClr val="FFC000"/>
              </a:solidFill>
            </a:endParaRPr>
          </a:p>
        </p:txBody>
      </p:sp>
      <p:pic>
        <p:nvPicPr>
          <p:cNvPr id="4" name="Picture 3">
            <a:extLst>
              <a:ext uri="{FF2B5EF4-FFF2-40B4-BE49-F238E27FC236}">
                <a16:creationId xmlns:a16="http://schemas.microsoft.com/office/drawing/2014/main" id="{AB71B539-1F7C-C74B-8CA4-31F74DDB7BE6}"/>
              </a:ext>
            </a:extLst>
          </p:cNvPr>
          <p:cNvPicPr>
            <a:picLocks noChangeAspect="1"/>
          </p:cNvPicPr>
          <p:nvPr/>
        </p:nvPicPr>
        <p:blipFill>
          <a:blip r:embed="rId3"/>
          <a:stretch>
            <a:fillRect/>
          </a:stretch>
        </p:blipFill>
        <p:spPr>
          <a:xfrm>
            <a:off x="503870" y="1220176"/>
            <a:ext cx="4078640" cy="5038320"/>
          </a:xfrm>
          <a:prstGeom prst="rect">
            <a:avLst/>
          </a:prstGeom>
        </p:spPr>
      </p:pic>
    </p:spTree>
    <p:extLst>
      <p:ext uri="{BB962C8B-B14F-4D97-AF65-F5344CB8AC3E}">
        <p14:creationId xmlns:p14="http://schemas.microsoft.com/office/powerpoint/2010/main" val="307452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4">
            <a:extLst>
              <a:ext uri="{FF2B5EF4-FFF2-40B4-BE49-F238E27FC236}">
                <a16:creationId xmlns:a16="http://schemas.microsoft.com/office/drawing/2014/main" id="{27A88FE9-6DF1-6443-B1B4-D82D18D3F14C}"/>
              </a:ext>
            </a:extLst>
          </p:cNvPr>
          <p:cNvSpPr txBox="1">
            <a:spLocks/>
          </p:cNvSpPr>
          <p:nvPr/>
        </p:nvSpPr>
        <p:spPr bwMode="black">
          <a:xfrm>
            <a:off x="503870" y="504000"/>
            <a:ext cx="11183564" cy="584647"/>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2399" b="1" i="0" u="none" strike="noStrike" kern="1200" cap="none" spc="0" normalizeH="0" baseline="0" noProof="0">
                <a:ln>
                  <a:noFill/>
                </a:ln>
                <a:solidFill>
                  <a:srgbClr val="FFC000"/>
                </a:solidFill>
                <a:effectLst/>
                <a:uLnTx/>
                <a:uFillTx/>
                <a:latin typeface="Arial"/>
                <a:ea typeface="+mj-ea"/>
                <a:cs typeface="+mj-cs"/>
              </a:rPr>
              <a:t>Introduction</a:t>
            </a:r>
          </a:p>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E7E6E6">
                    <a:lumMod val="75000"/>
                  </a:srgbClr>
                </a:solidFill>
                <a:effectLst/>
                <a:uLnTx/>
                <a:uFillTx/>
                <a:latin typeface="Arial"/>
                <a:ea typeface="+mj-ea"/>
                <a:cs typeface="+mj-cs"/>
              </a:rPr>
              <a:t>Problem Statement</a:t>
            </a:r>
          </a:p>
        </p:txBody>
      </p:sp>
      <p:sp>
        <p:nvSpPr>
          <p:cNvPr id="36" name="TextBox 35">
            <a:extLst>
              <a:ext uri="{FF2B5EF4-FFF2-40B4-BE49-F238E27FC236}">
                <a16:creationId xmlns:a16="http://schemas.microsoft.com/office/drawing/2014/main" id="{E6BE166C-4CBD-A94C-BD3B-F83458C1C0CA}"/>
              </a:ext>
            </a:extLst>
          </p:cNvPr>
          <p:cNvSpPr txBox="1"/>
          <p:nvPr/>
        </p:nvSpPr>
        <p:spPr>
          <a:xfrm>
            <a:off x="503870" y="1580295"/>
            <a:ext cx="11369682" cy="4770537"/>
          </a:xfrm>
          <a:prstGeom prst="rect">
            <a:avLst/>
          </a:prstGeom>
          <a:noFill/>
        </p:spPr>
        <p:txBody>
          <a:bodyPr wrap="square" rtlCol="0">
            <a:spAutoFit/>
          </a:bodyPr>
          <a:lstStyle/>
          <a:p>
            <a:pPr algn="ctr" defTabSz="1828343"/>
            <a:r>
              <a:rPr lang="en-IN" sz="3200" b="1" dirty="0">
                <a:solidFill>
                  <a:schemeClr val="accent3"/>
                </a:solidFill>
                <a:latin typeface="Arial" panose="020B0604020202020204" pitchFamily="34" charset="0"/>
                <a:cs typeface="Arial" panose="020B0604020202020204" pitchFamily="34" charset="0"/>
              </a:rPr>
              <a:t>The new paradigm of building </a:t>
            </a:r>
            <a:r>
              <a:rPr lang="en-IN" sz="3200" b="1" dirty="0">
                <a:solidFill>
                  <a:schemeClr val="accent4"/>
                </a:solidFill>
                <a:latin typeface="Arial" panose="020B0604020202020204" pitchFamily="34" charset="0"/>
                <a:cs typeface="Arial" panose="020B0604020202020204" pitchFamily="34" charset="0"/>
              </a:rPr>
              <a:t>AI based applications(increasingly black-box in nature) </a:t>
            </a:r>
            <a:r>
              <a:rPr lang="en-IN" sz="3200" b="1" dirty="0">
                <a:solidFill>
                  <a:schemeClr val="accent3"/>
                </a:solidFill>
                <a:latin typeface="Arial" panose="020B0604020202020204" pitchFamily="34" charset="0"/>
                <a:cs typeface="Arial" panose="020B0604020202020204" pitchFamily="34" charset="0"/>
              </a:rPr>
              <a:t>brings in more challenges for SAP in terms of </a:t>
            </a:r>
            <a:r>
              <a:rPr lang="en-IN" sz="3200" b="1" dirty="0">
                <a:solidFill>
                  <a:schemeClr val="accent4"/>
                </a:solidFill>
                <a:latin typeface="Arial" panose="020B0604020202020204" pitchFamily="34" charset="0"/>
                <a:cs typeface="Arial" panose="020B0604020202020204" pitchFamily="34" charset="0"/>
              </a:rPr>
              <a:t>explaining the ML outcomes from the business context</a:t>
            </a:r>
            <a:r>
              <a:rPr lang="en-IN" sz="3200" b="1" dirty="0">
                <a:solidFill>
                  <a:schemeClr val="accent3"/>
                </a:solidFill>
                <a:latin typeface="Arial" panose="020B0604020202020204" pitchFamily="34" charset="0"/>
                <a:cs typeface="Arial" panose="020B0604020202020204" pitchFamily="34" charset="0"/>
              </a:rPr>
              <a:t>.</a:t>
            </a:r>
          </a:p>
          <a:p>
            <a:pPr algn="ctr" defTabSz="1828343"/>
            <a:endParaRPr lang="en-AU" sz="3200" b="1" dirty="0">
              <a:solidFill>
                <a:schemeClr val="accent3"/>
              </a:solidFill>
              <a:latin typeface="Arial" panose="020B0604020202020204" pitchFamily="34" charset="0"/>
              <a:cs typeface="Arial" panose="020B0604020202020204" pitchFamily="34" charset="0"/>
            </a:endParaRPr>
          </a:p>
          <a:p>
            <a:pPr algn="ctr" defTabSz="1828343"/>
            <a:r>
              <a:rPr lang="en-IN" sz="3600" dirty="0">
                <a:latin typeface="Arial" panose="020B0604020202020204" pitchFamily="34" charset="0"/>
                <a:cs typeface="Arial" panose="020B0604020202020204" pitchFamily="34" charset="0"/>
              </a:rPr>
              <a:t>Therefore, </a:t>
            </a:r>
            <a:r>
              <a:rPr lang="en-IN" sz="3600" dirty="0">
                <a:solidFill>
                  <a:schemeClr val="accent4"/>
                </a:solidFill>
                <a:latin typeface="Arial" panose="020B0604020202020204" pitchFamily="34" charset="0"/>
                <a:cs typeface="Arial" panose="020B0604020202020204" pitchFamily="34" charset="0"/>
              </a:rPr>
              <a:t>explaining the results of ML algorithms with local and global explanations</a:t>
            </a:r>
            <a:r>
              <a:rPr lang="en-IN" sz="3600" dirty="0">
                <a:latin typeface="Arial" panose="020B0604020202020204" pitchFamily="34" charset="0"/>
                <a:cs typeface="Arial" panose="020B0604020202020204" pitchFamily="34" charset="0"/>
              </a:rPr>
              <a:t> that can be leveraged across the business applications is becoming increasingly important.</a:t>
            </a:r>
            <a:endParaRPr lang="en-US" sz="36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105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4">
            <a:extLst>
              <a:ext uri="{FF2B5EF4-FFF2-40B4-BE49-F238E27FC236}">
                <a16:creationId xmlns:a16="http://schemas.microsoft.com/office/drawing/2014/main" id="{27A88FE9-6DF1-6443-B1B4-D82D18D3F14C}"/>
              </a:ext>
            </a:extLst>
          </p:cNvPr>
          <p:cNvSpPr txBox="1">
            <a:spLocks/>
          </p:cNvSpPr>
          <p:nvPr/>
        </p:nvSpPr>
        <p:spPr bwMode="black">
          <a:xfrm>
            <a:off x="503870" y="504000"/>
            <a:ext cx="11183564" cy="584647"/>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2399" b="1" i="0" u="none" strike="noStrike" kern="1200" cap="none" spc="0" normalizeH="0" baseline="0" noProof="0" dirty="0">
                <a:ln>
                  <a:noFill/>
                </a:ln>
                <a:solidFill>
                  <a:srgbClr val="FFC000"/>
                </a:solidFill>
                <a:effectLst/>
                <a:uLnTx/>
                <a:uFillTx/>
                <a:latin typeface="Arial"/>
                <a:ea typeface="+mj-ea"/>
                <a:cs typeface="+mj-cs"/>
              </a:rPr>
              <a:t>Introduction</a:t>
            </a:r>
          </a:p>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7E6E6">
                    <a:lumMod val="75000"/>
                  </a:srgbClr>
                </a:solidFill>
                <a:effectLst/>
                <a:uLnTx/>
                <a:uFillTx/>
                <a:latin typeface="Arial"/>
                <a:ea typeface="+mj-ea"/>
                <a:cs typeface="+mj-cs"/>
              </a:rPr>
              <a:t>Solution Overview</a:t>
            </a:r>
          </a:p>
        </p:txBody>
      </p:sp>
      <p:sp>
        <p:nvSpPr>
          <p:cNvPr id="2" name="Rectangle 1">
            <a:extLst>
              <a:ext uri="{FF2B5EF4-FFF2-40B4-BE49-F238E27FC236}">
                <a16:creationId xmlns:a16="http://schemas.microsoft.com/office/drawing/2014/main" id="{94F33058-EDC3-FE45-A80F-21470286A443}"/>
              </a:ext>
            </a:extLst>
          </p:cNvPr>
          <p:cNvSpPr/>
          <p:nvPr/>
        </p:nvSpPr>
        <p:spPr>
          <a:xfrm>
            <a:off x="438106" y="1181392"/>
            <a:ext cx="11315091" cy="3970318"/>
          </a:xfrm>
          <a:prstGeom prst="rect">
            <a:avLst/>
          </a:prstGeom>
        </p:spPr>
        <p:txBody>
          <a:bodyPr wrap="square">
            <a:spAutoFit/>
          </a:bodyPr>
          <a:lstStyle/>
          <a:p>
            <a:pPr algn="just"/>
            <a:endParaRPr lang="en-IN" sz="3600" dirty="0">
              <a:latin typeface="Arial" panose="020B0604020202020204" pitchFamily="34" charset="0"/>
              <a:cs typeface="Arial" panose="020B0604020202020204" pitchFamily="34" charset="0"/>
            </a:endParaRPr>
          </a:p>
          <a:p>
            <a:pPr algn="just"/>
            <a:endParaRPr lang="en-IN" sz="3600" dirty="0">
              <a:latin typeface="Arial" panose="020B0604020202020204" pitchFamily="34" charset="0"/>
              <a:cs typeface="Arial" panose="020B0604020202020204" pitchFamily="34" charset="0"/>
            </a:endParaRPr>
          </a:p>
          <a:p>
            <a:pPr algn="just"/>
            <a:r>
              <a:rPr lang="en-IN" sz="3600" dirty="0">
                <a:latin typeface="Arial" panose="020B0604020202020204" pitchFamily="34" charset="0"/>
                <a:cs typeface="Arial" panose="020B0604020202020204" pitchFamily="34" charset="0"/>
              </a:rPr>
              <a:t>Developing a </a:t>
            </a:r>
            <a:r>
              <a:rPr lang="en-IN" sz="3600" dirty="0">
                <a:solidFill>
                  <a:schemeClr val="accent4"/>
                </a:solidFill>
                <a:latin typeface="Arial" panose="020B0604020202020204" pitchFamily="34" charset="0"/>
                <a:cs typeface="Arial" panose="020B0604020202020204" pitchFamily="34" charset="0"/>
              </a:rPr>
              <a:t>Performant</a:t>
            </a:r>
            <a:r>
              <a:rPr lang="en-IN" sz="3600" dirty="0">
                <a:latin typeface="Arial" panose="020B0604020202020204" pitchFamily="34" charset="0"/>
                <a:cs typeface="Arial" panose="020B0604020202020204" pitchFamily="34" charset="0"/>
              </a:rPr>
              <a:t>, </a:t>
            </a:r>
            <a:r>
              <a:rPr lang="en-IN" sz="3600" dirty="0">
                <a:solidFill>
                  <a:schemeClr val="accent4"/>
                </a:solidFill>
                <a:latin typeface="Arial" panose="020B0604020202020204" pitchFamily="34" charset="0"/>
                <a:cs typeface="Arial" panose="020B0604020202020204" pitchFamily="34" charset="0"/>
              </a:rPr>
              <a:t>Model agnostic Explainable AI (XAI) framework/ library</a:t>
            </a:r>
            <a:r>
              <a:rPr lang="en-IN" sz="3600" dirty="0">
                <a:latin typeface="Arial" panose="020B0604020202020204" pitchFamily="34" charset="0"/>
                <a:cs typeface="Arial" panose="020B0604020202020204" pitchFamily="34" charset="0"/>
              </a:rPr>
              <a:t> that can explain the prediction of ML algorithms on different kinds of datasets and provide business friendly and interpretable explanations and insights into the model</a:t>
            </a:r>
            <a:endParaRPr lang="en-IN" sz="36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7999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D076-7F8C-490C-8493-A318D31E3B19}"/>
              </a:ext>
            </a:extLst>
          </p:cNvPr>
          <p:cNvSpPr>
            <a:spLocks noGrp="1"/>
          </p:cNvSpPr>
          <p:nvPr>
            <p:ph type="title"/>
          </p:nvPr>
        </p:nvSpPr>
        <p:spPr>
          <a:xfrm>
            <a:off x="533403" y="71574"/>
            <a:ext cx="10515600" cy="1325563"/>
          </a:xfrm>
        </p:spPr>
        <p:txBody>
          <a:bodyPr>
            <a:normAutofit/>
          </a:bodyPr>
          <a:lstStyle/>
          <a:p>
            <a:r>
              <a:rPr lang="en-AU" sz="2399" b="1" dirty="0">
                <a:solidFill>
                  <a:srgbClr val="FFC000"/>
                </a:solidFill>
                <a:latin typeface="Arial"/>
              </a:rPr>
              <a:t>How Explainable AI can help</a:t>
            </a:r>
          </a:p>
        </p:txBody>
      </p:sp>
      <p:sp>
        <p:nvSpPr>
          <p:cNvPr id="6" name="TextBox 5">
            <a:extLst>
              <a:ext uri="{FF2B5EF4-FFF2-40B4-BE49-F238E27FC236}">
                <a16:creationId xmlns:a16="http://schemas.microsoft.com/office/drawing/2014/main" id="{EDC23AD4-3964-D84F-BC80-DD63031757DE}"/>
              </a:ext>
            </a:extLst>
          </p:cNvPr>
          <p:cNvSpPr txBox="1"/>
          <p:nvPr/>
        </p:nvSpPr>
        <p:spPr>
          <a:xfrm>
            <a:off x="654376" y="1281523"/>
            <a:ext cx="9068188" cy="4832092"/>
          </a:xfrm>
          <a:prstGeom prst="rect">
            <a:avLst/>
          </a:prstGeom>
          <a:noFill/>
        </p:spPr>
        <p:txBody>
          <a:bodyPr wrap="none" rtlCol="0">
            <a:spAutoFit/>
          </a:bodyPr>
          <a:lstStyle/>
          <a:p>
            <a:pPr marL="285750" indent="-285750" fontAlgn="base">
              <a:spcBef>
                <a:spcPct val="50000"/>
              </a:spcBef>
              <a:spcAft>
                <a:spcPct val="0"/>
              </a:spcAft>
              <a:buClr>
                <a:srgbClr val="F0AB00"/>
              </a:buClr>
              <a:buSzPct val="80000"/>
              <a:buFont typeface="Wingdings" pitchFamily="2" charset="2"/>
              <a:buChar char="§"/>
            </a:pPr>
            <a:r>
              <a:rPr lang="en-US" sz="2000" kern="0" dirty="0">
                <a:latin typeface="Arial" panose="020B0604020202020204" pitchFamily="34" charset="0"/>
                <a:ea typeface="Arial Unicode MS" pitchFamily="34" charset="-128"/>
                <a:cs typeface="Arial" panose="020B0604020202020204" pitchFamily="34" charset="0"/>
              </a:rPr>
              <a:t>Establishing “Trust” on AI Solution:</a:t>
            </a:r>
          </a:p>
          <a:p>
            <a:pPr marL="829897" lvl="1" indent="-285750" fontAlgn="base">
              <a:spcBef>
                <a:spcPct val="50000"/>
              </a:spcBef>
              <a:spcAft>
                <a:spcPct val="0"/>
              </a:spcAft>
              <a:buClr>
                <a:srgbClr val="F0AB00"/>
              </a:buClr>
              <a:buSzPct val="80000"/>
              <a:buFont typeface="Wingdings" pitchFamily="2" charset="2"/>
              <a:buChar char="Ø"/>
            </a:pPr>
            <a:r>
              <a:rPr lang="en-US" sz="2000" kern="0" dirty="0">
                <a:latin typeface="Arial" panose="020B0604020202020204" pitchFamily="34" charset="0"/>
                <a:ea typeface="Arial Unicode MS" pitchFamily="34" charset="-128"/>
                <a:cs typeface="Arial" panose="020B0604020202020204" pitchFamily="34" charset="0"/>
              </a:rPr>
              <a:t>Decide if one should </a:t>
            </a: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trust</a:t>
            </a:r>
            <a:r>
              <a:rPr lang="en-US" sz="2000" kern="0" dirty="0">
                <a:latin typeface="Arial" panose="020B0604020202020204" pitchFamily="34" charset="0"/>
                <a:ea typeface="Arial Unicode MS" pitchFamily="34" charset="-128"/>
                <a:cs typeface="Arial" panose="020B0604020202020204" pitchFamily="34" charset="0"/>
              </a:rPr>
              <a:t> a “prediction”</a:t>
            </a:r>
          </a:p>
          <a:p>
            <a:pPr marL="829897" lvl="1" indent="-285750" fontAlgn="base">
              <a:spcBef>
                <a:spcPct val="50000"/>
              </a:spcBef>
              <a:spcAft>
                <a:spcPct val="0"/>
              </a:spcAft>
              <a:buClr>
                <a:srgbClr val="F0AB00"/>
              </a:buClr>
              <a:buSzPct val="80000"/>
              <a:buFont typeface="Wingdings" pitchFamily="2" charset="2"/>
              <a:buChar char="Ø"/>
            </a:pP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Understand “Model Behavior” </a:t>
            </a:r>
            <a:r>
              <a:rPr lang="en-US" sz="2000" kern="0" dirty="0">
                <a:latin typeface="Arial" panose="020B0604020202020204" pitchFamily="34" charset="0"/>
                <a:ea typeface="Arial Unicode MS" pitchFamily="34" charset="-128"/>
                <a:cs typeface="Arial" panose="020B0604020202020204" pitchFamily="34" charset="0"/>
              </a:rPr>
              <a:t>and choosing between models</a:t>
            </a:r>
          </a:p>
          <a:p>
            <a:pPr marL="829897" lvl="1" indent="-285750" fontAlgn="base">
              <a:spcBef>
                <a:spcPct val="50000"/>
              </a:spcBef>
              <a:spcAft>
                <a:spcPct val="0"/>
              </a:spcAft>
              <a:buClr>
                <a:srgbClr val="F0AB00"/>
              </a:buClr>
              <a:buSzPct val="80000"/>
              <a:buFont typeface="Wingdings" pitchFamily="2" charset="2"/>
              <a:buChar char="Ø"/>
            </a:pP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Identify</a:t>
            </a:r>
            <a:r>
              <a:rPr lang="en-US" sz="2000" kern="0" dirty="0">
                <a:latin typeface="Arial" panose="020B0604020202020204" pitchFamily="34" charset="0"/>
                <a:ea typeface="Arial Unicode MS" pitchFamily="34" charset="-128"/>
                <a:cs typeface="Arial" panose="020B0604020202020204" pitchFamily="34" charset="0"/>
              </a:rPr>
              <a:t> if a Model is forming </a:t>
            </a: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Spurious Co-relations </a:t>
            </a:r>
            <a:r>
              <a:rPr lang="en-US" sz="2000" kern="0" dirty="0">
                <a:latin typeface="Arial" panose="020B0604020202020204" pitchFamily="34" charset="0"/>
                <a:ea typeface="Arial Unicode MS" pitchFamily="34" charset="-128"/>
                <a:cs typeface="Arial" panose="020B0604020202020204" pitchFamily="34" charset="0"/>
              </a:rPr>
              <a:t>and can’t be trusted</a:t>
            </a:r>
          </a:p>
          <a:p>
            <a:pPr marL="829897" lvl="1" indent="-285750" fontAlgn="base">
              <a:spcBef>
                <a:spcPct val="50000"/>
              </a:spcBef>
              <a:spcAft>
                <a:spcPct val="0"/>
              </a:spcAft>
              <a:buClr>
                <a:srgbClr val="F0AB00"/>
              </a:buClr>
              <a:buSzPct val="80000"/>
              <a:buFont typeface="Wingdings" pitchFamily="2" charset="2"/>
              <a:buChar char="Ø"/>
            </a:pP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Improve Untrustworthy Model</a:t>
            </a:r>
          </a:p>
          <a:p>
            <a:pPr fontAlgn="base">
              <a:spcBef>
                <a:spcPct val="50000"/>
              </a:spcBef>
              <a:spcAft>
                <a:spcPct val="0"/>
              </a:spcAft>
              <a:buClr>
                <a:srgbClr val="F0AB00"/>
              </a:buClr>
              <a:buSzPct val="80000"/>
            </a:pPr>
            <a:endParaRPr lang="en-US" sz="2000" kern="0" dirty="0">
              <a:latin typeface="Arial" panose="020B0604020202020204" pitchFamily="34" charset="0"/>
              <a:ea typeface="Arial Unicode MS" pitchFamily="34" charset="-128"/>
              <a:cs typeface="Arial" panose="020B0604020202020204" pitchFamily="34" charset="0"/>
            </a:endParaRPr>
          </a:p>
          <a:p>
            <a:pPr marL="285750" indent="-285750" fontAlgn="base">
              <a:spcBef>
                <a:spcPct val="50000"/>
              </a:spcBef>
              <a:spcAft>
                <a:spcPct val="0"/>
              </a:spcAft>
              <a:buClr>
                <a:srgbClr val="F0AB00"/>
              </a:buClr>
              <a:buSzPct val="80000"/>
              <a:buFont typeface="Arial" panose="020B0604020202020204" pitchFamily="34" charset="0"/>
              <a:buChar char="•"/>
            </a:pPr>
            <a:r>
              <a:rPr lang="en-US" sz="2000" kern="0" dirty="0">
                <a:latin typeface="Arial" panose="020B0604020202020204" pitchFamily="34" charset="0"/>
                <a:ea typeface="Arial Unicode MS" pitchFamily="34" charset="-128"/>
                <a:cs typeface="Arial" panose="020B0604020202020204" pitchFamily="34" charset="0"/>
              </a:rPr>
              <a:t>Other Advantages:</a:t>
            </a:r>
          </a:p>
          <a:p>
            <a:pPr marL="829897" lvl="1" indent="-285750" fontAlgn="base">
              <a:spcBef>
                <a:spcPct val="50000"/>
              </a:spcBef>
              <a:spcAft>
                <a:spcPct val="0"/>
              </a:spcAft>
              <a:buClr>
                <a:srgbClr val="F0AB00"/>
              </a:buClr>
              <a:buSzPct val="80000"/>
              <a:buFont typeface="Wingdings" pitchFamily="2" charset="2"/>
              <a:buChar char="Ø"/>
            </a:pP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Compliance</a:t>
            </a:r>
            <a:r>
              <a:rPr lang="en-US" sz="2000" kern="0" dirty="0">
                <a:latin typeface="Arial" panose="020B0604020202020204" pitchFamily="34" charset="0"/>
                <a:ea typeface="Arial Unicode MS" pitchFamily="34" charset="-128"/>
                <a:cs typeface="Arial" panose="020B0604020202020204" pitchFamily="34" charset="0"/>
              </a:rPr>
              <a:t> </a:t>
            </a:r>
            <a:r>
              <a:rPr lang="en-US" sz="2000" kern="0" dirty="0" err="1">
                <a:latin typeface="Arial" panose="020B0604020202020204" pitchFamily="34" charset="0"/>
                <a:ea typeface="Arial Unicode MS" pitchFamily="34" charset="-128"/>
                <a:cs typeface="Arial" panose="020B0604020202020204" pitchFamily="34" charset="0"/>
              </a:rPr>
              <a:t>w.r.t.</a:t>
            </a:r>
            <a:r>
              <a:rPr lang="en-US" sz="2000" kern="0" dirty="0">
                <a:latin typeface="Arial" panose="020B0604020202020204" pitchFamily="34" charset="0"/>
                <a:ea typeface="Arial Unicode MS" pitchFamily="34" charset="-128"/>
                <a:cs typeface="Arial" panose="020B0604020202020204" pitchFamily="34" charset="0"/>
              </a:rPr>
              <a:t> Government Regulations, Audits and GDPR</a:t>
            </a:r>
          </a:p>
          <a:p>
            <a:pPr marL="829897" lvl="1" indent="-285750" fontAlgn="base">
              <a:spcBef>
                <a:spcPct val="50000"/>
              </a:spcBef>
              <a:spcAft>
                <a:spcPct val="0"/>
              </a:spcAft>
              <a:buClr>
                <a:srgbClr val="F0AB00"/>
              </a:buClr>
              <a:buSzPct val="80000"/>
              <a:buFont typeface="Wingdings" pitchFamily="2" charset="2"/>
              <a:buChar char="Ø"/>
            </a:pP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Enhance “Fairness” </a:t>
            </a:r>
            <a:r>
              <a:rPr lang="en-US" sz="2000" kern="0" dirty="0">
                <a:latin typeface="Arial" panose="020B0604020202020204" pitchFamily="34" charset="0"/>
                <a:ea typeface="Arial Unicode MS" pitchFamily="34" charset="-128"/>
                <a:cs typeface="Arial" panose="020B0604020202020204" pitchFamily="34" charset="0"/>
              </a:rPr>
              <a:t>in AI by explaining Model (or) Data bias </a:t>
            </a:r>
          </a:p>
          <a:p>
            <a:pPr marL="829897" lvl="1" indent="-285750" fontAlgn="base">
              <a:spcBef>
                <a:spcPct val="50000"/>
              </a:spcBef>
              <a:spcAft>
                <a:spcPct val="0"/>
              </a:spcAft>
              <a:buClr>
                <a:srgbClr val="F0AB00"/>
              </a:buClr>
              <a:buSzPct val="80000"/>
              <a:buFont typeface="Wingdings" pitchFamily="2" charset="2"/>
              <a:buChar char="Ø"/>
            </a:pPr>
            <a:r>
              <a:rPr lang="en-US" sz="2000" kern="0" dirty="0">
                <a:latin typeface="Arial" panose="020B0604020202020204" pitchFamily="34" charset="0"/>
                <a:ea typeface="Arial Unicode MS" pitchFamily="34" charset="-128"/>
                <a:cs typeface="Arial" panose="020B0604020202020204" pitchFamily="34" charset="0"/>
              </a:rPr>
              <a:t>Enable </a:t>
            </a:r>
            <a:r>
              <a:rPr lang="en-US" sz="2000" kern="0" dirty="0">
                <a:solidFill>
                  <a:schemeClr val="accent4"/>
                </a:solidFill>
                <a:latin typeface="Arial" panose="020B0604020202020204" pitchFamily="34" charset="0"/>
                <a:ea typeface="Arial Unicode MS" pitchFamily="34" charset="-128"/>
                <a:cs typeface="Arial" panose="020B0604020202020204" pitchFamily="34" charset="0"/>
              </a:rPr>
              <a:t>Informed Human Decision </a:t>
            </a:r>
            <a:r>
              <a:rPr lang="en-US" sz="2000" kern="0" dirty="0">
                <a:latin typeface="Arial" panose="020B0604020202020204" pitchFamily="34" charset="0"/>
                <a:ea typeface="Arial Unicode MS" pitchFamily="34" charset="-128"/>
                <a:cs typeface="Arial" panose="020B0604020202020204" pitchFamily="34" charset="0"/>
              </a:rPr>
              <a:t>Making</a:t>
            </a:r>
          </a:p>
          <a:p>
            <a:endParaRPr lang="en-US" dirty="0"/>
          </a:p>
        </p:txBody>
      </p:sp>
    </p:spTree>
    <p:extLst>
      <p:ext uri="{BB962C8B-B14F-4D97-AF65-F5344CB8AC3E}">
        <p14:creationId xmlns:p14="http://schemas.microsoft.com/office/powerpoint/2010/main" val="294717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18FD967-218D-B041-99B0-09B65CB0FEA2}"/>
              </a:ext>
            </a:extLst>
          </p:cNvPr>
          <p:cNvSpPr>
            <a:spLocks noGrp="1"/>
          </p:cNvSpPr>
          <p:nvPr>
            <p:ph type="title"/>
          </p:nvPr>
        </p:nvSpPr>
        <p:spPr>
          <a:xfrm>
            <a:off x="533403" y="71574"/>
            <a:ext cx="10515600" cy="1325563"/>
          </a:xfrm>
        </p:spPr>
        <p:txBody>
          <a:bodyPr>
            <a:normAutofit/>
          </a:bodyPr>
          <a:lstStyle/>
          <a:p>
            <a:r>
              <a:rPr lang="en-US" sz="2400" b="1" dirty="0">
                <a:solidFill>
                  <a:schemeClr val="accent4"/>
                </a:solidFill>
                <a:latin typeface="Arial" panose="020B0604020202020204" pitchFamily="34" charset="0"/>
                <a:cs typeface="Arial" panose="020B0604020202020204" pitchFamily="34" charset="0"/>
              </a:rPr>
              <a:t>Image Classification</a:t>
            </a:r>
            <a:br>
              <a:rPr lang="en-US" sz="2400" b="1" dirty="0">
                <a:solidFill>
                  <a:schemeClr val="accent4"/>
                </a:solidFill>
                <a:latin typeface="Arial" panose="020B0604020202020204" pitchFamily="34" charset="0"/>
                <a:cs typeface="Arial" panose="020B0604020202020204" pitchFamily="34" charset="0"/>
              </a:rPr>
            </a:br>
            <a:r>
              <a:rPr lang="en-US" sz="2400" b="1" dirty="0">
                <a:solidFill>
                  <a:schemeClr val="accent4"/>
                </a:solidFill>
                <a:latin typeface="Arial" panose="020B0604020202020204" pitchFamily="34" charset="0"/>
                <a:cs typeface="Arial" panose="020B0604020202020204" pitchFamily="34" charset="0"/>
              </a:rPr>
              <a:t>Identifying Untrustworthy model and why</a:t>
            </a:r>
            <a:endParaRPr lang="en-AU" sz="2399" b="1" dirty="0">
              <a:solidFill>
                <a:schemeClr val="accent4"/>
              </a:solidFill>
              <a:latin typeface="Arial" panose="020B0604020202020204" pitchFamily="34" charset="0"/>
              <a:cs typeface="Arial" panose="020B0604020202020204" pitchFamily="34" charset="0"/>
            </a:endParaRPr>
          </a:p>
        </p:txBody>
      </p:sp>
      <p:pic>
        <p:nvPicPr>
          <p:cNvPr id="15" name="Content Placeholder 14">
            <a:extLst>
              <a:ext uri="{FF2B5EF4-FFF2-40B4-BE49-F238E27FC236}">
                <a16:creationId xmlns:a16="http://schemas.microsoft.com/office/drawing/2014/main" id="{91A9941B-EE06-7D40-9CF1-D8D545DC4911}"/>
              </a:ext>
            </a:extLst>
          </p:cNvPr>
          <p:cNvPicPr>
            <a:picLocks noGrp="1" noChangeAspect="1"/>
          </p:cNvPicPr>
          <p:nvPr>
            <p:ph idx="1"/>
          </p:nvPr>
        </p:nvPicPr>
        <p:blipFill>
          <a:blip r:embed="rId2"/>
          <a:stretch>
            <a:fillRect/>
          </a:stretch>
        </p:blipFill>
        <p:spPr>
          <a:xfrm>
            <a:off x="1976527" y="1476375"/>
            <a:ext cx="8680272" cy="4700588"/>
          </a:xfrm>
          <a:prstGeom prst="rect">
            <a:avLst/>
          </a:prstGeom>
        </p:spPr>
      </p:pic>
    </p:spTree>
    <p:extLst>
      <p:ext uri="{BB962C8B-B14F-4D97-AF65-F5344CB8AC3E}">
        <p14:creationId xmlns:p14="http://schemas.microsoft.com/office/powerpoint/2010/main" val="242656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4">
            <a:extLst>
              <a:ext uri="{FF2B5EF4-FFF2-40B4-BE49-F238E27FC236}">
                <a16:creationId xmlns:a16="http://schemas.microsoft.com/office/drawing/2014/main" id="{27A88FE9-6DF1-6443-B1B4-D82D18D3F14C}"/>
              </a:ext>
            </a:extLst>
          </p:cNvPr>
          <p:cNvSpPr txBox="1">
            <a:spLocks/>
          </p:cNvSpPr>
          <p:nvPr/>
        </p:nvSpPr>
        <p:spPr bwMode="black">
          <a:xfrm>
            <a:off x="503870" y="504000"/>
            <a:ext cx="11183564" cy="361637"/>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a:defRPr/>
            </a:pPr>
            <a:r>
              <a:rPr lang="en-US" sz="2350" dirty="0">
                <a:solidFill>
                  <a:srgbClr val="FFC000"/>
                </a:solidFill>
                <a:latin typeface="Arial"/>
              </a:rPr>
              <a:t>Challenge</a:t>
            </a:r>
            <a:endParaRPr kumimoji="0" lang="en-US" sz="2399" b="1" i="0" u="none" strike="noStrike" kern="1200" cap="none" spc="0" normalizeH="0" baseline="0" noProof="0" dirty="0">
              <a:ln>
                <a:noFill/>
              </a:ln>
              <a:solidFill>
                <a:srgbClr val="FFC000"/>
              </a:solidFill>
              <a:effectLst/>
              <a:uLnTx/>
              <a:uFillTx/>
              <a:latin typeface="Arial"/>
              <a:ea typeface="+mj-ea"/>
              <a:cs typeface="+mj-cs"/>
            </a:endParaRPr>
          </a:p>
        </p:txBody>
      </p:sp>
      <p:sp>
        <p:nvSpPr>
          <p:cNvPr id="3" name="TextBox 2">
            <a:extLst>
              <a:ext uri="{FF2B5EF4-FFF2-40B4-BE49-F238E27FC236}">
                <a16:creationId xmlns:a16="http://schemas.microsoft.com/office/drawing/2014/main" id="{9EBE20B9-E2D3-1547-A396-7EAC0F8A599F}"/>
              </a:ext>
            </a:extLst>
          </p:cNvPr>
          <p:cNvSpPr txBox="1"/>
          <p:nvPr/>
        </p:nvSpPr>
        <p:spPr>
          <a:xfrm>
            <a:off x="415125" y="3520932"/>
            <a:ext cx="4558774" cy="2862322"/>
          </a:xfrm>
          <a:prstGeom prst="rect">
            <a:avLst/>
          </a:prstGeom>
          <a:noFill/>
        </p:spPr>
        <p:txBody>
          <a:bodyPr wrap="square" rtlCol="0">
            <a:spAutoFit/>
          </a:bodyPr>
          <a:lstStyle/>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a:p>
            <a:endParaRPr lang="en-IN">
              <a:solidFill>
                <a:schemeClr val="tx1">
                  <a:lumMod val="50000"/>
                  <a:lumOff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B8952A1-185B-D740-A729-BFCC81ABD9F3}"/>
              </a:ext>
            </a:extLst>
          </p:cNvPr>
          <p:cNvSpPr/>
          <p:nvPr/>
        </p:nvSpPr>
        <p:spPr>
          <a:xfrm>
            <a:off x="415125" y="1460035"/>
            <a:ext cx="11272309" cy="4339650"/>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Link: </a:t>
            </a:r>
            <a:r>
              <a:rPr lang="en-US" sz="2000" dirty="0">
                <a:solidFill>
                  <a:schemeClr val="tx1">
                    <a:lumMod val="50000"/>
                    <a:lumOff val="50000"/>
                  </a:schemeClr>
                </a:solidFill>
                <a:latin typeface="Arial" panose="020B0604020202020204" pitchFamily="34" charset="0"/>
                <a:cs typeface="Arial" panose="020B0604020202020204" pitchFamily="34" charset="0"/>
                <a:hlinkClick r:id="rId3"/>
              </a:rPr>
              <a:t>https://sap-code.hackerearth.com/challenges/hackathon/sap-code/custom-tab/explainable-ai/#Explainable%20AI</a:t>
            </a:r>
            <a:endParaRPr lang="en-US" sz="2000"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Dataset: </a:t>
            </a:r>
            <a:r>
              <a:rPr lang="en-IN" sz="2000" u="sng" dirty="0">
                <a:latin typeface="Arial" panose="020B0604020202020204" pitchFamily="34" charset="0"/>
                <a:cs typeface="Arial" panose="020B0604020202020204" pitchFamily="34" charset="0"/>
                <a:hlinkClick r:id="rId4"/>
              </a:rPr>
              <a:t>Training Data</a:t>
            </a:r>
            <a:endParaRPr lang="en-IN"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400" u="sng" dirty="0">
              <a:solidFill>
                <a:schemeClr val="tx1">
                  <a:lumMod val="50000"/>
                  <a:lumOff val="50000"/>
                </a:schemeClr>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dataset given consists of categorical, numerical and text fields. The XAI framework should be able to explain the classification by these models : a Linear SVC Model, a Deep Neural Network with 3+ hidden layers and a CNN along with developing a performant XAI framework. Ability to explain more complex models such as LSTM, RNN and Attention Based models is a bonus.</a:t>
            </a:r>
            <a:endParaRPr lang="en-US" sz="2000"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50000"/>
                    <a:lumOff val="50000"/>
                  </a:schemeClr>
                </a:solidFill>
                <a:latin typeface="Arial" panose="020B0604020202020204" pitchFamily="34" charset="0"/>
                <a:cs typeface="Arial" panose="020B0604020202020204" pitchFamily="34" charset="0"/>
              </a:rPr>
              <a:t>Evaluation Criteria: </a:t>
            </a:r>
            <a:r>
              <a:rPr lang="en-US" sz="2000" u="sng" dirty="0">
                <a:latin typeface="Arial" panose="020B0604020202020204" pitchFamily="34" charset="0"/>
                <a:cs typeface="Arial" panose="020B0604020202020204" pitchFamily="34" charset="0"/>
                <a:hlinkClick r:id="rId5"/>
              </a:rPr>
              <a:t>XAI Submission Document</a:t>
            </a:r>
            <a:endParaRPr lang="en-US" sz="2000" u="sng" dirty="0">
              <a:latin typeface="Arial" panose="020B0604020202020204" pitchFamily="34" charset="0"/>
              <a:cs typeface="Arial" panose="020B0604020202020204" pitchFamily="34" charset="0"/>
            </a:endParaRPr>
          </a:p>
          <a:p>
            <a:r>
              <a:rPr lang="en-US" dirty="0">
                <a:solidFill>
                  <a:schemeClr val="tx1">
                    <a:lumMod val="50000"/>
                    <a:lumOff val="50000"/>
                  </a:schemeClr>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186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4">
            <a:extLst>
              <a:ext uri="{FF2B5EF4-FFF2-40B4-BE49-F238E27FC236}">
                <a16:creationId xmlns:a16="http://schemas.microsoft.com/office/drawing/2014/main" id="{27A88FE9-6DF1-6443-B1B4-D82D18D3F14C}"/>
              </a:ext>
            </a:extLst>
          </p:cNvPr>
          <p:cNvSpPr txBox="1">
            <a:spLocks/>
          </p:cNvSpPr>
          <p:nvPr/>
        </p:nvSpPr>
        <p:spPr bwMode="black">
          <a:xfrm>
            <a:off x="503870" y="504000"/>
            <a:ext cx="11183564" cy="369204"/>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lang="en-US" dirty="0">
                <a:solidFill>
                  <a:srgbClr val="FFC000"/>
                </a:solidFill>
                <a:latin typeface="Arial"/>
              </a:rPr>
              <a:t>Expected Outcome</a:t>
            </a:r>
            <a:endParaRPr kumimoji="0" lang="en-US" sz="2399" b="1" i="0" u="none" strike="noStrike" kern="1200" cap="none" spc="0" normalizeH="0" baseline="0" noProof="0" dirty="0">
              <a:ln>
                <a:noFill/>
              </a:ln>
              <a:solidFill>
                <a:srgbClr val="FFC000"/>
              </a:solidFill>
              <a:effectLst/>
              <a:uLnTx/>
              <a:uFillTx/>
              <a:latin typeface="Arial"/>
              <a:ea typeface="+mj-ea"/>
              <a:cs typeface="+mj-cs"/>
            </a:endParaRPr>
          </a:p>
        </p:txBody>
      </p:sp>
      <p:sp>
        <p:nvSpPr>
          <p:cNvPr id="4" name="Rectangle 3">
            <a:extLst>
              <a:ext uri="{FF2B5EF4-FFF2-40B4-BE49-F238E27FC236}">
                <a16:creationId xmlns:a16="http://schemas.microsoft.com/office/drawing/2014/main" id="{57B3B781-2615-4A47-A8F7-87F1CED3180D}"/>
              </a:ext>
            </a:extLst>
          </p:cNvPr>
          <p:cNvSpPr/>
          <p:nvPr/>
        </p:nvSpPr>
        <p:spPr>
          <a:xfrm>
            <a:off x="504218" y="1066085"/>
            <a:ext cx="11183564" cy="7550721"/>
          </a:xfrm>
          <a:prstGeom prst="rect">
            <a:avLst/>
          </a:prstGeom>
        </p:spPr>
        <p:txBody>
          <a:bodyPr wrap="square" lIns="91440" tIns="45720" rIns="91440" bIns="45720" anchor="t">
            <a:spAutoFit/>
          </a:bodyPr>
          <a:lstStyle/>
          <a:p>
            <a:pPr marL="285750" lvl="0" indent="-285750" defTabSz="1088449" fontAlgn="base">
              <a:lnSpc>
                <a:spcPct val="150000"/>
              </a:lnSpc>
              <a:spcBef>
                <a:spcPts val="300"/>
              </a:spcBef>
              <a:spcAft>
                <a:spcPct val="0"/>
              </a:spcAft>
              <a:buClr>
                <a:srgbClr val="F0AB00"/>
              </a:buClr>
              <a:buSzPct val="80000"/>
              <a:buFont typeface="Wingdings" pitchFamily="2" charset="2"/>
              <a:buChar char="q"/>
              <a:defRPr/>
            </a:pPr>
            <a:r>
              <a:rPr lang="en-IN" sz="1400" dirty="0">
                <a:solidFill>
                  <a:schemeClr val="tx1">
                    <a:lumMod val="50000"/>
                    <a:lumOff val="50000"/>
                  </a:schemeClr>
                </a:solidFill>
                <a:latin typeface="Arial" panose="020B0604020202020204" pitchFamily="34" charset="0"/>
                <a:cs typeface="Arial" panose="020B0604020202020204" pitchFamily="34" charset="0"/>
              </a:rPr>
              <a:t>The XAI model should</a:t>
            </a:r>
          </a:p>
          <a:p>
            <a:pPr marL="742950" lvl="1" indent="-285750" defTabSz="1088449" fontAlgn="base">
              <a:lnSpc>
                <a:spcPct val="150000"/>
              </a:lnSpc>
              <a:spcBef>
                <a:spcPts val="300"/>
              </a:spcBef>
              <a:spcAft>
                <a:spcPct val="0"/>
              </a:spcAft>
              <a:buClr>
                <a:srgbClr val="F0AB00"/>
              </a:buClr>
              <a:buSzPct val="80000"/>
              <a:buFont typeface="Arial" panose="020B0604020202020204" pitchFamily="34" charset="0"/>
              <a:buChar char="•"/>
              <a:defRPr/>
            </a:pPr>
            <a:r>
              <a:rPr lang="en-IN" sz="1400" dirty="0">
                <a:solidFill>
                  <a:schemeClr val="tx1">
                    <a:lumMod val="50000"/>
                    <a:lumOff val="50000"/>
                  </a:schemeClr>
                </a:solidFill>
                <a:latin typeface="Arial" panose="020B0604020202020204" pitchFamily="34" charset="0"/>
                <a:cs typeface="Arial" panose="020B0604020202020204" pitchFamily="34" charset="0"/>
              </a:rPr>
              <a:t>Basic</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Work for the different kind of classification models given (Model Agnostic) and different kinds of datasets. The datasets can contain text, numerical and categorical fields. If the algorithm has various flavours or add-ons, depending on dataset type or classification algorithm, that is okay.</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Generate explanations which are understandable for end-users and can help in informed decision making by increasing trust of the generated outcomes and bridge gap between predictions and expectations.</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Generate both global and local explanations.</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The solution should be able to handle text embedding techniques such as: Bag of Words.</a:t>
            </a:r>
          </a:p>
          <a:p>
            <a:endParaRPr lang="en-IN" sz="1400" dirty="0">
              <a:latin typeface="Arial" panose="020B0604020202020204" pitchFamily="34" charset="0"/>
              <a:cs typeface="Arial" panose="020B0604020202020204" pitchFamily="34" charset="0"/>
            </a:endParaRPr>
          </a:p>
          <a:p>
            <a:pPr marL="742950" lvl="1" indent="-285750" defTabSz="1088449" fontAlgn="base">
              <a:lnSpc>
                <a:spcPct val="150000"/>
              </a:lnSpc>
              <a:spcBef>
                <a:spcPts val="300"/>
              </a:spcBef>
              <a:spcAft>
                <a:spcPct val="0"/>
              </a:spcAft>
              <a:buClr>
                <a:srgbClr val="F0AB00"/>
              </a:buClr>
              <a:buSzPct val="80000"/>
              <a:buFont typeface="Arial" panose="020B0604020202020204" pitchFamily="34" charset="0"/>
              <a:buChar char="•"/>
              <a:defRPr/>
            </a:pPr>
            <a:r>
              <a:rPr lang="en-IN" sz="1400" dirty="0">
                <a:solidFill>
                  <a:schemeClr val="tx1">
                    <a:lumMod val="50000"/>
                    <a:lumOff val="50000"/>
                  </a:schemeClr>
                </a:solidFill>
                <a:latin typeface="Arial" panose="020B0604020202020204" pitchFamily="34" charset="0"/>
                <a:cs typeface="Arial" panose="020B0604020202020204" pitchFamily="34" charset="0"/>
              </a:rPr>
              <a:t>Intermediate</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Explanations need to be context-specific to the use case.</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Understand the problem deep enough to generate explanations that are as close to explanations by a human. The explanations should be in natural language and should be understandable by business users.</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Performance considerations for volume of data – Time taken to generate explanations should add least overhead on performance.</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Multi-level explanations - granular level of explanations that is well represented in a usable form. </a:t>
            </a:r>
            <a:r>
              <a:rPr lang="en-IN" sz="1400" dirty="0" err="1">
                <a:latin typeface="Arial" panose="020B0604020202020204" pitchFamily="34" charset="0"/>
                <a:cs typeface="Arial" panose="020B0604020202020204" pitchFamily="34" charset="0"/>
              </a:rPr>
              <a:t>Eg</a:t>
            </a:r>
            <a:r>
              <a:rPr lang="en-IN" sz="1400" dirty="0">
                <a:latin typeface="Arial" panose="020B0604020202020204" pitchFamily="34" charset="0"/>
                <a:cs typeface="Arial" panose="020B0604020202020204" pitchFamily="34" charset="0"/>
              </a:rPr>
              <a:t>: flow from high level explanations to low level explanations which users can easily navigate and understand.</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A content specific explainable framework/library that can be integrated easily with business applications.</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Technical approach using the open sources, cloud, k8s etc that could help build the solution faster.</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The solution should be able to handle text embedding techniques such as: Bag of Words + Word Embeddings (</a:t>
            </a:r>
            <a:r>
              <a:rPr lang="en-IN" sz="1400" dirty="0" err="1">
                <a:latin typeface="Arial" panose="020B0604020202020204" pitchFamily="34" charset="0"/>
                <a:cs typeface="Arial" panose="020B0604020202020204" pitchFamily="34" charset="0"/>
              </a:rPr>
              <a:t>eg</a:t>
            </a:r>
            <a:r>
              <a:rPr lang="en-IN" sz="1400" dirty="0">
                <a:latin typeface="Arial" panose="020B0604020202020204" pitchFamily="34" charset="0"/>
                <a:cs typeface="Arial" panose="020B0604020202020204" pitchFamily="34" charset="0"/>
              </a:rPr>
              <a:t>: Word2Vec).</a:t>
            </a:r>
          </a:p>
          <a:p>
            <a:pPr marL="1200150" lvl="2" indent="-285750" defTabSz="1088449" fontAlgn="base">
              <a:lnSpc>
                <a:spcPct val="150000"/>
              </a:lnSpc>
              <a:spcBef>
                <a:spcPts val="300"/>
              </a:spcBef>
              <a:spcAft>
                <a:spcPct val="0"/>
              </a:spcAft>
              <a:buClr>
                <a:srgbClr val="F0AB00"/>
              </a:buClr>
              <a:buSzPct val="80000"/>
              <a:buFont typeface="Arial" panose="020B0604020202020204" pitchFamily="34" charset="0"/>
              <a:buChar char="•"/>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a:p>
            <a:pPr marL="742950" lvl="1" indent="-285750" defTabSz="1088449" fontAlgn="base">
              <a:lnSpc>
                <a:spcPct val="150000"/>
              </a:lnSpc>
              <a:spcBef>
                <a:spcPts val="300"/>
              </a:spcBef>
              <a:spcAft>
                <a:spcPct val="0"/>
              </a:spcAft>
              <a:buClr>
                <a:srgbClr val="F0AB00"/>
              </a:buClr>
              <a:buSzPct val="80000"/>
              <a:buFont typeface="Arial" panose="020B0604020202020204" pitchFamily="34" charset="0"/>
              <a:buChar char="•"/>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a:p>
            <a:endParaRPr lang="en-IN" dirty="0"/>
          </a:p>
          <a:p>
            <a:r>
              <a:rPr lang="en-IN" dirty="0"/>
              <a:t>	</a:t>
            </a:r>
          </a:p>
          <a:p>
            <a:pPr marL="1200150" lvl="2" indent="-285750" defTabSz="1088449" fontAlgn="base">
              <a:lnSpc>
                <a:spcPct val="150000"/>
              </a:lnSpc>
              <a:spcBef>
                <a:spcPts val="300"/>
              </a:spcBef>
              <a:spcAft>
                <a:spcPct val="0"/>
              </a:spcAft>
              <a:buClr>
                <a:srgbClr val="F0AB00"/>
              </a:buClr>
              <a:buSzPct val="80000"/>
              <a:buFont typeface="Wingdings" pitchFamily="2" charset="2"/>
              <a:buChar char="q"/>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a:p>
            <a:pPr marL="1200150" lvl="2" indent="-285750" defTabSz="1088449" fontAlgn="base">
              <a:lnSpc>
                <a:spcPct val="150000"/>
              </a:lnSpc>
              <a:spcBef>
                <a:spcPts val="300"/>
              </a:spcBef>
              <a:spcAft>
                <a:spcPct val="0"/>
              </a:spcAft>
              <a:buClr>
                <a:srgbClr val="F0AB00"/>
              </a:buClr>
              <a:buSzPct val="80000"/>
              <a:buFont typeface="Wingdings" pitchFamily="2" charset="2"/>
              <a:buChar char="q"/>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327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4">
            <a:extLst>
              <a:ext uri="{FF2B5EF4-FFF2-40B4-BE49-F238E27FC236}">
                <a16:creationId xmlns:a16="http://schemas.microsoft.com/office/drawing/2014/main" id="{27A88FE9-6DF1-6443-B1B4-D82D18D3F14C}"/>
              </a:ext>
            </a:extLst>
          </p:cNvPr>
          <p:cNvSpPr txBox="1">
            <a:spLocks/>
          </p:cNvSpPr>
          <p:nvPr/>
        </p:nvSpPr>
        <p:spPr bwMode="black">
          <a:xfrm>
            <a:off x="503870" y="504000"/>
            <a:ext cx="11183564" cy="369204"/>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lang="en-US" dirty="0">
                <a:solidFill>
                  <a:srgbClr val="FFC000"/>
                </a:solidFill>
                <a:latin typeface="Arial"/>
              </a:rPr>
              <a:t>Expected Outcome (Contd.)</a:t>
            </a:r>
            <a:endParaRPr kumimoji="0" lang="en-US" sz="2399" b="1" i="0" u="none" strike="noStrike" kern="1200" cap="none" spc="0" normalizeH="0" baseline="0" noProof="0" dirty="0">
              <a:ln>
                <a:noFill/>
              </a:ln>
              <a:solidFill>
                <a:srgbClr val="FFC000"/>
              </a:solidFill>
              <a:effectLst/>
              <a:uLnTx/>
              <a:uFillTx/>
              <a:latin typeface="Arial"/>
              <a:ea typeface="+mj-ea"/>
              <a:cs typeface="+mj-cs"/>
            </a:endParaRPr>
          </a:p>
        </p:txBody>
      </p:sp>
      <p:sp>
        <p:nvSpPr>
          <p:cNvPr id="4" name="Rectangle 3">
            <a:extLst>
              <a:ext uri="{FF2B5EF4-FFF2-40B4-BE49-F238E27FC236}">
                <a16:creationId xmlns:a16="http://schemas.microsoft.com/office/drawing/2014/main" id="{57B3B781-2615-4A47-A8F7-87F1CED3180D}"/>
              </a:ext>
            </a:extLst>
          </p:cNvPr>
          <p:cNvSpPr/>
          <p:nvPr/>
        </p:nvSpPr>
        <p:spPr>
          <a:xfrm>
            <a:off x="504218" y="1066085"/>
            <a:ext cx="11183564" cy="4603761"/>
          </a:xfrm>
          <a:prstGeom prst="rect">
            <a:avLst/>
          </a:prstGeom>
        </p:spPr>
        <p:txBody>
          <a:bodyPr wrap="square" lIns="91440" tIns="45720" rIns="91440" bIns="45720" anchor="t">
            <a:spAutoFit/>
          </a:bodyPr>
          <a:lstStyle/>
          <a:p>
            <a:pPr lvl="1" defTabSz="1088449" fontAlgn="base">
              <a:lnSpc>
                <a:spcPct val="150000"/>
              </a:lnSpc>
              <a:spcBef>
                <a:spcPts val="300"/>
              </a:spcBef>
              <a:spcAft>
                <a:spcPct val="0"/>
              </a:spcAft>
              <a:buClr>
                <a:srgbClr val="F0AB00"/>
              </a:buClr>
              <a:buSzPct val="80000"/>
              <a:defRPr/>
            </a:pPr>
            <a:endParaRPr lang="en-IN" sz="1400" dirty="0">
              <a:solidFill>
                <a:schemeClr val="tx1">
                  <a:lumMod val="50000"/>
                  <a:lumOff val="50000"/>
                </a:schemeClr>
              </a:solidFill>
              <a:latin typeface="Arial" panose="020B0604020202020204" pitchFamily="34" charset="0"/>
              <a:cs typeface="Arial" panose="020B0604020202020204" pitchFamily="34" charset="0"/>
            </a:endParaRPr>
          </a:p>
          <a:p>
            <a:pPr marL="742950" lvl="1" indent="-285750" defTabSz="1088449" fontAlgn="base">
              <a:lnSpc>
                <a:spcPct val="150000"/>
              </a:lnSpc>
              <a:spcBef>
                <a:spcPts val="300"/>
              </a:spcBef>
              <a:spcAft>
                <a:spcPct val="0"/>
              </a:spcAft>
              <a:buClr>
                <a:srgbClr val="F0AB00"/>
              </a:buClr>
              <a:buSzPct val="80000"/>
              <a:buFont typeface="Arial" panose="020B0604020202020204" pitchFamily="34" charset="0"/>
              <a:buChar char="•"/>
              <a:defRPr/>
            </a:pPr>
            <a:r>
              <a:rPr lang="en-IN" sz="1400" dirty="0">
                <a:solidFill>
                  <a:schemeClr val="tx1">
                    <a:lumMod val="50000"/>
                    <a:lumOff val="50000"/>
                  </a:schemeClr>
                </a:solidFill>
                <a:latin typeface="Arial" panose="020B0604020202020204" pitchFamily="34" charset="0"/>
                <a:cs typeface="Arial" panose="020B0604020202020204" pitchFamily="34" charset="0"/>
              </a:rPr>
              <a:t>Advanced</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Model agnostic way of generating explanations for all supervised learning problems (Image Classification, LSTM models, Attention Based models etc).</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Visualization framework which can help depict the explanations and can be integrated with cloud solutions.</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Start with predictions -&gt; Generate explanations -&gt; Assess generated explanations -&gt; Convert into meaningful explanations -&gt; Visual representation of explanations.</a:t>
            </a:r>
          </a:p>
          <a:p>
            <a:pPr marL="1200150" lvl="2" indent="-285750">
              <a:buFont typeface="Courier New" panose="02070309020205020404" pitchFamily="49" charset="0"/>
              <a:buChar char="o"/>
            </a:pPr>
            <a:r>
              <a:rPr lang="en-IN" sz="1400" dirty="0">
                <a:latin typeface="Arial" panose="020B0604020202020204" pitchFamily="34" charset="0"/>
                <a:cs typeface="Arial" panose="020B0604020202020204" pitchFamily="34" charset="0"/>
              </a:rPr>
              <a:t>The solution should be able to handle text embedding techniques such as: Bag of Words + Word Embeddings + Sentence Embeddings (</a:t>
            </a:r>
            <a:r>
              <a:rPr lang="en-IN" sz="1400" dirty="0" err="1">
                <a:latin typeface="Arial" panose="020B0604020202020204" pitchFamily="34" charset="0"/>
                <a:cs typeface="Arial" panose="020B0604020202020204" pitchFamily="34" charset="0"/>
              </a:rPr>
              <a:t>eg</a:t>
            </a:r>
            <a:r>
              <a:rPr lang="en-IN" sz="1400" dirty="0">
                <a:latin typeface="Arial" panose="020B0604020202020204" pitchFamily="34" charset="0"/>
                <a:cs typeface="Arial" panose="020B0604020202020204" pitchFamily="34" charset="0"/>
              </a:rPr>
              <a:t>: Universal Sentence Encoder).</a:t>
            </a:r>
          </a:p>
          <a:p>
            <a:pPr lvl="1" defTabSz="1088449" fontAlgn="base">
              <a:lnSpc>
                <a:spcPct val="150000"/>
              </a:lnSpc>
              <a:spcBef>
                <a:spcPts val="300"/>
              </a:spcBef>
              <a:spcAft>
                <a:spcPct val="0"/>
              </a:spcAft>
              <a:buClr>
                <a:srgbClr val="F0AB00"/>
              </a:buClr>
              <a:buSzPct val="80000"/>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a:p>
            <a:pPr marL="742950" lvl="1" indent="-285750" defTabSz="1088449" fontAlgn="base">
              <a:lnSpc>
                <a:spcPct val="150000"/>
              </a:lnSpc>
              <a:spcBef>
                <a:spcPts val="300"/>
              </a:spcBef>
              <a:spcAft>
                <a:spcPct val="0"/>
              </a:spcAft>
              <a:buClr>
                <a:srgbClr val="F0AB00"/>
              </a:buClr>
              <a:buSzPct val="80000"/>
              <a:buFont typeface="Arial" panose="020B0604020202020204" pitchFamily="34" charset="0"/>
              <a:buChar char="•"/>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a:p>
            <a:endParaRPr lang="en-IN" dirty="0"/>
          </a:p>
          <a:p>
            <a:r>
              <a:rPr lang="en-IN" dirty="0"/>
              <a:t>	</a:t>
            </a:r>
          </a:p>
          <a:p>
            <a:pPr marL="1200150" lvl="2" indent="-285750" defTabSz="1088449" fontAlgn="base">
              <a:lnSpc>
                <a:spcPct val="150000"/>
              </a:lnSpc>
              <a:spcBef>
                <a:spcPts val="300"/>
              </a:spcBef>
              <a:spcAft>
                <a:spcPct val="0"/>
              </a:spcAft>
              <a:buClr>
                <a:srgbClr val="F0AB00"/>
              </a:buClr>
              <a:buSzPct val="80000"/>
              <a:buFont typeface="Wingdings" pitchFamily="2" charset="2"/>
              <a:buChar char="q"/>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a:p>
            <a:pPr marL="1200150" lvl="2" indent="-285750" defTabSz="1088449" fontAlgn="base">
              <a:lnSpc>
                <a:spcPct val="150000"/>
              </a:lnSpc>
              <a:spcBef>
                <a:spcPts val="300"/>
              </a:spcBef>
              <a:spcAft>
                <a:spcPct val="0"/>
              </a:spcAft>
              <a:buClr>
                <a:srgbClr val="F0AB00"/>
              </a:buClr>
              <a:buSzPct val="80000"/>
              <a:buFont typeface="Wingdings" pitchFamily="2" charset="2"/>
              <a:buChar char="q"/>
              <a:defRPr/>
            </a:pPr>
            <a:endParaRPr lang="en-IN"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175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epsi">
  <a:themeElements>
    <a:clrScheme name="SAP">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epsi" id="{6712ED86-EA18-4055-BCDD-9369ED7D8350}" vid="{BB8FC14A-69EB-446C-B42C-B200184DFD1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94C06516B7C748BFC95E632BB8D47B" ma:contentTypeVersion="10" ma:contentTypeDescription="Create a new document." ma:contentTypeScope="" ma:versionID="c6dd44468715042c3e3920d7c31525b2">
  <xsd:schema xmlns:xsd="http://www.w3.org/2001/XMLSchema" xmlns:xs="http://www.w3.org/2001/XMLSchema" xmlns:p="http://schemas.microsoft.com/office/2006/metadata/properties" xmlns:ns2="feab5c6c-80df-4c29-a94c-909268629e66" xmlns:ns3="1bda9fd9-dd5f-4afb-8989-ba56ab96f244" targetNamespace="http://schemas.microsoft.com/office/2006/metadata/properties" ma:root="true" ma:fieldsID="4bc0494708686771e5af0398575f38fe" ns2:_="" ns3:_="">
    <xsd:import namespace="feab5c6c-80df-4c29-a94c-909268629e66"/>
    <xsd:import namespace="1bda9fd9-dd5f-4afb-8989-ba56ab96f2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ab5c6c-80df-4c29-a94c-909268629e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da9fd9-dd5f-4afb-8989-ba56ab96f24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0412B3-08F1-4AFA-8CD7-1B6C829D9030}">
  <ds:schemaRefs>
    <ds:schemaRef ds:uri="c2619e82-0db9-4700-a285-027404c269c3"/>
    <ds:schemaRef ds:uri="d384bf5b-7b70-4fcc-b1fc-af01f62411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8FE6707-1FB7-4470-A267-9D199819FE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ab5c6c-80df-4c29-a94c-909268629e66"/>
    <ds:schemaRef ds:uri="1bda9fd9-dd5f-4afb-8989-ba56ab96f2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4EC737-81BC-4974-A8C5-FC37DD988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541</TotalTime>
  <Words>911</Words>
  <Application>Microsoft Macintosh PowerPoint</Application>
  <PresentationFormat>Widescreen</PresentationFormat>
  <Paragraphs>92</Paragraphs>
  <Slides>12</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Arial Regular</vt:lpstr>
      <vt:lpstr>BentonSans Book Italic</vt:lpstr>
      <vt:lpstr>Calibri</vt:lpstr>
      <vt:lpstr>Calibri Light</vt:lpstr>
      <vt:lpstr>Courier New</vt:lpstr>
      <vt:lpstr>Wingdings</vt:lpstr>
      <vt:lpstr>Office Theme</vt:lpstr>
      <vt:lpstr>1_Office Theme</vt:lpstr>
      <vt:lpstr>Pepsi</vt:lpstr>
      <vt:lpstr>2_Office Theme</vt:lpstr>
      <vt:lpstr>   Bringing Explainable AI into Business Applications </vt:lpstr>
      <vt:lpstr>PowerPoint Presentation</vt:lpstr>
      <vt:lpstr>PowerPoint Presentation</vt:lpstr>
      <vt:lpstr>PowerPoint Presentation</vt:lpstr>
      <vt:lpstr>How Explainable AI can help</vt:lpstr>
      <vt:lpstr>Image Classification Identifying Untrustworthy model and why</vt:lpstr>
      <vt:lpstr>PowerPoint Presentation</vt:lpstr>
      <vt:lpstr>PowerPoint Presentation</vt:lpstr>
      <vt:lpstr>PowerPoint Presentation</vt:lpstr>
      <vt:lpstr>PowerPoint Presentation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Krishnan, Kavitha</dc:creator>
  <cp:lastModifiedBy>Jain, Shipra</cp:lastModifiedBy>
  <cp:revision>44</cp:revision>
  <dcterms:created xsi:type="dcterms:W3CDTF">2020-12-08T13:53:53Z</dcterms:created>
  <dcterms:modified xsi:type="dcterms:W3CDTF">2021-03-24T12:13:09Z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0x010100BA94C06516B7C748BFC95E632BB8D47B</vt:lpwstr>
  </property>
</Properties>
</file>